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2.xml" ContentType="application/vnd.openxmlformats-officedocument.drawingml.chart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charts/chart3.xml" ContentType="application/vnd.openxmlformats-officedocument.drawingml.chart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rts/chart4.xml" ContentType="application/vnd.openxmlformats-officedocument.drawingml.chart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charts/chart7.xml" ContentType="application/vnd.openxmlformats-officedocument.drawingml.chart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charts/chart8.xml" ContentType="application/vnd.openxmlformats-officedocument.drawingml.chart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charts/chart9.xml" ContentType="application/vnd.openxmlformats-officedocument.drawingml.chart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charts/chart10.xml" ContentType="application/vnd.openxmlformats-officedocument.drawingml.chart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charts/chart11.xml" ContentType="application/vnd.openxmlformats-officedocument.drawingml.chart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16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notesSlides/notesSlide17.xml" ContentType="application/vnd.openxmlformats-officedocument.presentationml.notesSlide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506" r:id="rId3"/>
    <p:sldId id="423" r:id="rId4"/>
    <p:sldId id="262" r:id="rId5"/>
    <p:sldId id="404" r:id="rId6"/>
    <p:sldId id="438" r:id="rId7"/>
    <p:sldId id="514" r:id="rId8"/>
    <p:sldId id="518" r:id="rId9"/>
    <p:sldId id="515" r:id="rId10"/>
    <p:sldId id="519" r:id="rId11"/>
    <p:sldId id="517" r:id="rId12"/>
    <p:sldId id="331" r:id="rId13"/>
    <p:sldId id="439" r:id="rId14"/>
    <p:sldId id="498" r:id="rId15"/>
    <p:sldId id="444" r:id="rId16"/>
    <p:sldId id="278" r:id="rId17"/>
    <p:sldId id="279" r:id="rId18"/>
    <p:sldId id="282" r:id="rId19"/>
    <p:sldId id="520" r:id="rId20"/>
    <p:sldId id="496" r:id="rId21"/>
    <p:sldId id="503" r:id="rId22"/>
    <p:sldId id="354" r:id="rId23"/>
    <p:sldId id="502" r:id="rId24"/>
    <p:sldId id="521" r:id="rId25"/>
    <p:sldId id="523" r:id="rId26"/>
    <p:sldId id="522" r:id="rId27"/>
    <p:sldId id="524" r:id="rId28"/>
    <p:sldId id="525" r:id="rId29"/>
    <p:sldId id="526" r:id="rId30"/>
    <p:sldId id="527" r:id="rId31"/>
    <p:sldId id="534" r:id="rId32"/>
    <p:sldId id="528" r:id="rId33"/>
    <p:sldId id="535" r:id="rId34"/>
    <p:sldId id="536" r:id="rId35"/>
    <p:sldId id="537" r:id="rId36"/>
    <p:sldId id="529" r:id="rId37"/>
    <p:sldId id="538" r:id="rId38"/>
    <p:sldId id="539" r:id="rId39"/>
    <p:sldId id="540" r:id="rId40"/>
    <p:sldId id="530" r:id="rId41"/>
    <p:sldId id="542" r:id="rId42"/>
    <p:sldId id="541" r:id="rId43"/>
    <p:sldId id="531" r:id="rId44"/>
    <p:sldId id="533" r:id="rId45"/>
    <p:sldId id="544" r:id="rId46"/>
    <p:sldId id="504" r:id="rId47"/>
    <p:sldId id="509" r:id="rId48"/>
    <p:sldId id="477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3300"/>
    <a:srgbClr val="C0504D"/>
    <a:srgbClr val="9BBB59"/>
    <a:srgbClr val="DBEEF4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14" autoAdjust="0"/>
  </p:normalViewPr>
  <p:slideViewPr>
    <p:cSldViewPr>
      <p:cViewPr varScale="1">
        <p:scale>
          <a:sx n="72" d="100"/>
          <a:sy n="72" d="100"/>
        </p:scale>
        <p:origin x="1118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reitenste\Desktop\Papier%20I\Figure%20publi%20I\Figure%206%20-%20Figure%20DSR.xlsm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Ch.5\Lissage%20de%20Loess%20v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Ch.5\Lissage%20de%20Loess%20v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Fluorescence\Fluo%20saison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Fluorescence\ANALYSES%20FLUO%20AOUT\Fluorescence%20Aulne%206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Fluorescence\fluo%20avril\ANALYSES%20FLUO%20MAI%202018%20JB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Fluorescence\fluo%20janvier\Donn&#233;es%20excel%20des%20scans%20flu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Ch.5\V.3%20-%20Donn&#233;es%20SOMLIT%20pour%20ch.V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\V.2%20-%20Donn&#233;es%20SOMLIT%20pour%20ch.V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\V.2%20-%20Donn&#233;es%20SOMLIT%20pour%20ch.V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gtarosh\Desktop\V.2%20-%20Donn&#233;es%20SOMLIT%20pour%20ch.V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V\V.2%20-%20Donn&#233;es%20SOMLIT%20pour%20ch.V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gtarosh\Desktop\V.2%20-%20Donn&#233;es%20SOMLIT%20pour%20ch.V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gtarosh\Desktop\V.2%20-%20Donn&#233;es%20SOMLIT%20pour%20ch.V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eitenste\Desktop\Ch.5\Lissage%20de%20Loess%20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81794871794873"/>
          <c:y val="3.8071065989847767E-2"/>
          <c:w val="0.81140641025641025"/>
          <c:h val="0.72476803751803753"/>
        </c:manualLayout>
      </c:layout>
      <c:scatterChart>
        <c:scatterStyle val="lineMarker"/>
        <c:varyColors val="0"/>
        <c:ser>
          <c:idx val="0"/>
          <c:order val="0"/>
          <c:tx>
            <c:v>Reihe1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Chrom1!$E$12:$E$3200</c:f>
              <c:numCache>
                <c:formatCode>General</c:formatCode>
                <c:ptCount val="3189"/>
                <c:pt idx="0">
                  <c:v>0.25</c:v>
                </c:pt>
                <c:pt idx="1">
                  <c:v>0.33300000000000002</c:v>
                </c:pt>
                <c:pt idx="2">
                  <c:v>0.41699999999999998</c:v>
                </c:pt>
                <c:pt idx="3">
                  <c:v>0.5</c:v>
                </c:pt>
                <c:pt idx="4">
                  <c:v>0.58299999999999996</c:v>
                </c:pt>
                <c:pt idx="5">
                  <c:v>0.66700000000000004</c:v>
                </c:pt>
                <c:pt idx="6">
                  <c:v>0.75</c:v>
                </c:pt>
                <c:pt idx="7">
                  <c:v>0.83299999999999996</c:v>
                </c:pt>
                <c:pt idx="8">
                  <c:v>0.91700000000000004</c:v>
                </c:pt>
                <c:pt idx="9">
                  <c:v>1</c:v>
                </c:pt>
                <c:pt idx="10">
                  <c:v>1.083</c:v>
                </c:pt>
                <c:pt idx="11">
                  <c:v>1.167</c:v>
                </c:pt>
                <c:pt idx="12">
                  <c:v>1.25</c:v>
                </c:pt>
                <c:pt idx="13">
                  <c:v>1.333</c:v>
                </c:pt>
                <c:pt idx="14">
                  <c:v>1.417</c:v>
                </c:pt>
                <c:pt idx="15">
                  <c:v>1.5</c:v>
                </c:pt>
                <c:pt idx="16">
                  <c:v>1.583</c:v>
                </c:pt>
                <c:pt idx="17">
                  <c:v>1.667</c:v>
                </c:pt>
                <c:pt idx="18">
                  <c:v>1.75</c:v>
                </c:pt>
                <c:pt idx="19">
                  <c:v>1.833</c:v>
                </c:pt>
                <c:pt idx="20">
                  <c:v>1.917</c:v>
                </c:pt>
                <c:pt idx="21">
                  <c:v>2</c:v>
                </c:pt>
                <c:pt idx="22">
                  <c:v>2.0830000000000002</c:v>
                </c:pt>
                <c:pt idx="23">
                  <c:v>2.1669999999999998</c:v>
                </c:pt>
                <c:pt idx="24">
                  <c:v>2.25</c:v>
                </c:pt>
                <c:pt idx="25">
                  <c:v>2.3330000000000002</c:v>
                </c:pt>
                <c:pt idx="26">
                  <c:v>2.4169999999999998</c:v>
                </c:pt>
                <c:pt idx="27">
                  <c:v>2.5</c:v>
                </c:pt>
                <c:pt idx="28">
                  <c:v>2.5830000000000002</c:v>
                </c:pt>
                <c:pt idx="29">
                  <c:v>2.6669999999999998</c:v>
                </c:pt>
                <c:pt idx="30">
                  <c:v>2.75</c:v>
                </c:pt>
                <c:pt idx="31">
                  <c:v>2.8330000000000002</c:v>
                </c:pt>
                <c:pt idx="32">
                  <c:v>2.9169999999999998</c:v>
                </c:pt>
                <c:pt idx="33">
                  <c:v>3</c:v>
                </c:pt>
                <c:pt idx="34">
                  <c:v>3.0830000000000002</c:v>
                </c:pt>
                <c:pt idx="35">
                  <c:v>3.1669999999999998</c:v>
                </c:pt>
                <c:pt idx="36">
                  <c:v>3.25</c:v>
                </c:pt>
                <c:pt idx="37">
                  <c:v>3.3330000000000002</c:v>
                </c:pt>
                <c:pt idx="38">
                  <c:v>3.4169999999999998</c:v>
                </c:pt>
                <c:pt idx="39">
                  <c:v>3.5</c:v>
                </c:pt>
                <c:pt idx="40">
                  <c:v>3.5830000000000002</c:v>
                </c:pt>
                <c:pt idx="41">
                  <c:v>3.6669999999999998</c:v>
                </c:pt>
                <c:pt idx="42">
                  <c:v>3.75</c:v>
                </c:pt>
                <c:pt idx="43">
                  <c:v>3.8330000000000002</c:v>
                </c:pt>
                <c:pt idx="44">
                  <c:v>3.9169999999999998</c:v>
                </c:pt>
                <c:pt idx="45">
                  <c:v>4</c:v>
                </c:pt>
                <c:pt idx="46">
                  <c:v>4.0830000000000002</c:v>
                </c:pt>
                <c:pt idx="47">
                  <c:v>4.1669999999999998</c:v>
                </c:pt>
                <c:pt idx="48">
                  <c:v>4.25</c:v>
                </c:pt>
                <c:pt idx="49">
                  <c:v>4.3330000000000002</c:v>
                </c:pt>
                <c:pt idx="50">
                  <c:v>4.4169999999999998</c:v>
                </c:pt>
                <c:pt idx="51">
                  <c:v>4.5</c:v>
                </c:pt>
                <c:pt idx="52">
                  <c:v>4.5830000000000002</c:v>
                </c:pt>
                <c:pt idx="53">
                  <c:v>4.6669999999999998</c:v>
                </c:pt>
                <c:pt idx="54">
                  <c:v>4.75</c:v>
                </c:pt>
                <c:pt idx="55">
                  <c:v>4.8330000000000002</c:v>
                </c:pt>
                <c:pt idx="56">
                  <c:v>4.9169999999999998</c:v>
                </c:pt>
                <c:pt idx="57">
                  <c:v>5</c:v>
                </c:pt>
                <c:pt idx="58">
                  <c:v>5.0830000000000002</c:v>
                </c:pt>
                <c:pt idx="59">
                  <c:v>5.1669999999999998</c:v>
                </c:pt>
                <c:pt idx="60">
                  <c:v>5.25</c:v>
                </c:pt>
                <c:pt idx="61">
                  <c:v>5.3330000000000002</c:v>
                </c:pt>
                <c:pt idx="62">
                  <c:v>5.4169999999999998</c:v>
                </c:pt>
                <c:pt idx="63">
                  <c:v>5.5</c:v>
                </c:pt>
                <c:pt idx="64">
                  <c:v>5.5830000000000002</c:v>
                </c:pt>
                <c:pt idx="65">
                  <c:v>5.6669999999999998</c:v>
                </c:pt>
                <c:pt idx="66">
                  <c:v>5.75</c:v>
                </c:pt>
                <c:pt idx="67">
                  <c:v>5.8330000000000002</c:v>
                </c:pt>
                <c:pt idx="68">
                  <c:v>5.9169999999999998</c:v>
                </c:pt>
                <c:pt idx="69">
                  <c:v>6</c:v>
                </c:pt>
                <c:pt idx="70">
                  <c:v>6.0830000000000002</c:v>
                </c:pt>
                <c:pt idx="71">
                  <c:v>6.1669999999999998</c:v>
                </c:pt>
                <c:pt idx="72">
                  <c:v>6.25</c:v>
                </c:pt>
                <c:pt idx="73">
                  <c:v>6.3330000000000002</c:v>
                </c:pt>
                <c:pt idx="74">
                  <c:v>6.4169999999999998</c:v>
                </c:pt>
                <c:pt idx="75">
                  <c:v>6.5</c:v>
                </c:pt>
                <c:pt idx="76">
                  <c:v>6.5830000000000002</c:v>
                </c:pt>
                <c:pt idx="77">
                  <c:v>6.6669999999999998</c:v>
                </c:pt>
                <c:pt idx="78">
                  <c:v>6.75</c:v>
                </c:pt>
                <c:pt idx="79">
                  <c:v>6.8330000000000002</c:v>
                </c:pt>
                <c:pt idx="80">
                  <c:v>6.9169999999999998</c:v>
                </c:pt>
                <c:pt idx="81">
                  <c:v>7</c:v>
                </c:pt>
                <c:pt idx="82">
                  <c:v>7.0830000000000002</c:v>
                </c:pt>
                <c:pt idx="83">
                  <c:v>7.1669999999999998</c:v>
                </c:pt>
                <c:pt idx="84">
                  <c:v>7.25</c:v>
                </c:pt>
                <c:pt idx="85">
                  <c:v>7.3330000000000002</c:v>
                </c:pt>
                <c:pt idx="86">
                  <c:v>7.4169999999999998</c:v>
                </c:pt>
                <c:pt idx="87">
                  <c:v>7.5</c:v>
                </c:pt>
                <c:pt idx="88">
                  <c:v>7.5830000000000002</c:v>
                </c:pt>
                <c:pt idx="89">
                  <c:v>7.6669999999999998</c:v>
                </c:pt>
                <c:pt idx="90">
                  <c:v>7.75</c:v>
                </c:pt>
                <c:pt idx="91">
                  <c:v>7.8330000000000002</c:v>
                </c:pt>
                <c:pt idx="92">
                  <c:v>7.9169999999999998</c:v>
                </c:pt>
                <c:pt idx="93">
                  <c:v>8</c:v>
                </c:pt>
                <c:pt idx="94">
                  <c:v>8.0830000000000002</c:v>
                </c:pt>
                <c:pt idx="95">
                  <c:v>8.1669999999999998</c:v>
                </c:pt>
                <c:pt idx="96">
                  <c:v>8.25</c:v>
                </c:pt>
                <c:pt idx="97">
                  <c:v>8.3330000000000002</c:v>
                </c:pt>
                <c:pt idx="98">
                  <c:v>8.4169999999999998</c:v>
                </c:pt>
                <c:pt idx="99">
                  <c:v>8.5</c:v>
                </c:pt>
                <c:pt idx="100">
                  <c:v>8.5830000000000002</c:v>
                </c:pt>
                <c:pt idx="101">
                  <c:v>8.6669999999999998</c:v>
                </c:pt>
                <c:pt idx="102">
                  <c:v>8.75</c:v>
                </c:pt>
                <c:pt idx="103">
                  <c:v>8.8330000000000002</c:v>
                </c:pt>
                <c:pt idx="104">
                  <c:v>8.9169999999999998</c:v>
                </c:pt>
                <c:pt idx="105">
                  <c:v>9</c:v>
                </c:pt>
                <c:pt idx="106">
                  <c:v>9.0830000000000002</c:v>
                </c:pt>
                <c:pt idx="107">
                  <c:v>9.1669999999999998</c:v>
                </c:pt>
                <c:pt idx="108">
                  <c:v>9.25</c:v>
                </c:pt>
                <c:pt idx="109">
                  <c:v>9.3330000000000002</c:v>
                </c:pt>
                <c:pt idx="110">
                  <c:v>9.4169999999999998</c:v>
                </c:pt>
                <c:pt idx="111">
                  <c:v>9.5</c:v>
                </c:pt>
                <c:pt idx="112">
                  <c:v>9.5830000000000002</c:v>
                </c:pt>
                <c:pt idx="113">
                  <c:v>9.6669999999999998</c:v>
                </c:pt>
                <c:pt idx="114">
                  <c:v>9.75</c:v>
                </c:pt>
                <c:pt idx="115">
                  <c:v>9.8330000000000002</c:v>
                </c:pt>
                <c:pt idx="116">
                  <c:v>9.9169999999999998</c:v>
                </c:pt>
                <c:pt idx="117">
                  <c:v>10</c:v>
                </c:pt>
                <c:pt idx="118">
                  <c:v>10.083</c:v>
                </c:pt>
                <c:pt idx="119">
                  <c:v>10.167</c:v>
                </c:pt>
                <c:pt idx="120">
                  <c:v>10.25</c:v>
                </c:pt>
                <c:pt idx="121">
                  <c:v>10.333</c:v>
                </c:pt>
                <c:pt idx="122">
                  <c:v>10.417</c:v>
                </c:pt>
                <c:pt idx="123">
                  <c:v>10.5</c:v>
                </c:pt>
                <c:pt idx="124">
                  <c:v>10.583</c:v>
                </c:pt>
                <c:pt idx="125">
                  <c:v>10.667</c:v>
                </c:pt>
                <c:pt idx="126">
                  <c:v>10.75</c:v>
                </c:pt>
                <c:pt idx="127">
                  <c:v>10.833</c:v>
                </c:pt>
                <c:pt idx="128">
                  <c:v>10.917</c:v>
                </c:pt>
                <c:pt idx="129">
                  <c:v>11</c:v>
                </c:pt>
                <c:pt idx="130">
                  <c:v>11.083</c:v>
                </c:pt>
                <c:pt idx="131">
                  <c:v>11.167</c:v>
                </c:pt>
                <c:pt idx="132">
                  <c:v>11.25</c:v>
                </c:pt>
                <c:pt idx="133">
                  <c:v>11.333</c:v>
                </c:pt>
                <c:pt idx="134">
                  <c:v>11.417</c:v>
                </c:pt>
                <c:pt idx="135">
                  <c:v>11.5</c:v>
                </c:pt>
                <c:pt idx="136">
                  <c:v>11.583</c:v>
                </c:pt>
                <c:pt idx="137">
                  <c:v>11.667</c:v>
                </c:pt>
                <c:pt idx="138">
                  <c:v>11.75</c:v>
                </c:pt>
                <c:pt idx="139">
                  <c:v>11.833</c:v>
                </c:pt>
                <c:pt idx="140">
                  <c:v>11.917</c:v>
                </c:pt>
                <c:pt idx="141">
                  <c:v>12</c:v>
                </c:pt>
                <c:pt idx="142">
                  <c:v>12.083</c:v>
                </c:pt>
                <c:pt idx="143">
                  <c:v>12.167</c:v>
                </c:pt>
                <c:pt idx="144">
                  <c:v>12.25</c:v>
                </c:pt>
                <c:pt idx="145">
                  <c:v>12.333</c:v>
                </c:pt>
                <c:pt idx="146">
                  <c:v>12.417</c:v>
                </c:pt>
                <c:pt idx="147">
                  <c:v>12.5</c:v>
                </c:pt>
                <c:pt idx="148">
                  <c:v>12.583</c:v>
                </c:pt>
                <c:pt idx="149">
                  <c:v>12.667</c:v>
                </c:pt>
                <c:pt idx="150">
                  <c:v>12.75</c:v>
                </c:pt>
                <c:pt idx="151">
                  <c:v>12.833</c:v>
                </c:pt>
                <c:pt idx="152">
                  <c:v>12.917</c:v>
                </c:pt>
                <c:pt idx="153">
                  <c:v>13</c:v>
                </c:pt>
                <c:pt idx="154">
                  <c:v>13.083</c:v>
                </c:pt>
                <c:pt idx="155">
                  <c:v>13.167</c:v>
                </c:pt>
                <c:pt idx="156">
                  <c:v>13.25</c:v>
                </c:pt>
                <c:pt idx="157">
                  <c:v>13.333</c:v>
                </c:pt>
                <c:pt idx="158">
                  <c:v>13.417</c:v>
                </c:pt>
                <c:pt idx="159">
                  <c:v>13.5</c:v>
                </c:pt>
                <c:pt idx="160">
                  <c:v>13.583</c:v>
                </c:pt>
                <c:pt idx="161">
                  <c:v>13.667</c:v>
                </c:pt>
                <c:pt idx="162">
                  <c:v>13.75</c:v>
                </c:pt>
                <c:pt idx="163">
                  <c:v>13.833</c:v>
                </c:pt>
                <c:pt idx="164">
                  <c:v>13.917</c:v>
                </c:pt>
                <c:pt idx="165">
                  <c:v>14</c:v>
                </c:pt>
                <c:pt idx="166">
                  <c:v>14.083</c:v>
                </c:pt>
                <c:pt idx="167">
                  <c:v>14.167</c:v>
                </c:pt>
                <c:pt idx="168">
                  <c:v>14.25</c:v>
                </c:pt>
                <c:pt idx="169">
                  <c:v>14.333</c:v>
                </c:pt>
                <c:pt idx="170">
                  <c:v>14.417</c:v>
                </c:pt>
                <c:pt idx="171">
                  <c:v>14.5</c:v>
                </c:pt>
                <c:pt idx="172">
                  <c:v>14.583</c:v>
                </c:pt>
                <c:pt idx="173">
                  <c:v>14.667</c:v>
                </c:pt>
                <c:pt idx="174">
                  <c:v>14.75</c:v>
                </c:pt>
                <c:pt idx="175">
                  <c:v>14.833</c:v>
                </c:pt>
                <c:pt idx="176">
                  <c:v>14.917</c:v>
                </c:pt>
                <c:pt idx="177">
                  <c:v>15</c:v>
                </c:pt>
                <c:pt idx="178">
                  <c:v>15.083</c:v>
                </c:pt>
                <c:pt idx="179">
                  <c:v>15.167</c:v>
                </c:pt>
                <c:pt idx="180">
                  <c:v>15.25</c:v>
                </c:pt>
                <c:pt idx="181">
                  <c:v>15.333</c:v>
                </c:pt>
                <c:pt idx="182">
                  <c:v>15.417</c:v>
                </c:pt>
                <c:pt idx="183">
                  <c:v>15.5</c:v>
                </c:pt>
                <c:pt idx="184">
                  <c:v>15.583</c:v>
                </c:pt>
                <c:pt idx="185">
                  <c:v>15.667</c:v>
                </c:pt>
                <c:pt idx="186">
                  <c:v>15.75</c:v>
                </c:pt>
                <c:pt idx="187">
                  <c:v>15.833</c:v>
                </c:pt>
                <c:pt idx="188">
                  <c:v>15.917</c:v>
                </c:pt>
                <c:pt idx="189">
                  <c:v>16</c:v>
                </c:pt>
                <c:pt idx="190">
                  <c:v>16.082999999999998</c:v>
                </c:pt>
                <c:pt idx="191">
                  <c:v>16.167000000000002</c:v>
                </c:pt>
                <c:pt idx="192">
                  <c:v>16.25</c:v>
                </c:pt>
                <c:pt idx="193">
                  <c:v>16.332999999999998</c:v>
                </c:pt>
                <c:pt idx="194">
                  <c:v>16.417000000000002</c:v>
                </c:pt>
                <c:pt idx="195">
                  <c:v>16.5</c:v>
                </c:pt>
                <c:pt idx="196">
                  <c:v>16.582999999999998</c:v>
                </c:pt>
                <c:pt idx="197">
                  <c:v>16.667000000000002</c:v>
                </c:pt>
                <c:pt idx="198">
                  <c:v>16.75</c:v>
                </c:pt>
                <c:pt idx="199">
                  <c:v>16.832999999999998</c:v>
                </c:pt>
                <c:pt idx="200">
                  <c:v>16.917000000000002</c:v>
                </c:pt>
                <c:pt idx="201">
                  <c:v>17</c:v>
                </c:pt>
                <c:pt idx="202">
                  <c:v>17.082999999999998</c:v>
                </c:pt>
                <c:pt idx="203">
                  <c:v>17.167000000000002</c:v>
                </c:pt>
                <c:pt idx="204">
                  <c:v>17.25</c:v>
                </c:pt>
                <c:pt idx="205">
                  <c:v>17.332999999999998</c:v>
                </c:pt>
                <c:pt idx="206">
                  <c:v>17.417000000000002</c:v>
                </c:pt>
                <c:pt idx="207">
                  <c:v>17.5</c:v>
                </c:pt>
                <c:pt idx="208">
                  <c:v>17.582999999999998</c:v>
                </c:pt>
                <c:pt idx="209">
                  <c:v>17.667000000000002</c:v>
                </c:pt>
                <c:pt idx="210">
                  <c:v>17.75</c:v>
                </c:pt>
                <c:pt idx="211">
                  <c:v>17.832999999999998</c:v>
                </c:pt>
                <c:pt idx="212">
                  <c:v>17.917000000000002</c:v>
                </c:pt>
                <c:pt idx="213">
                  <c:v>18</c:v>
                </c:pt>
                <c:pt idx="214">
                  <c:v>18.082999999999998</c:v>
                </c:pt>
                <c:pt idx="215">
                  <c:v>18.167000000000002</c:v>
                </c:pt>
                <c:pt idx="216">
                  <c:v>18.25</c:v>
                </c:pt>
                <c:pt idx="217">
                  <c:v>18.332999999999998</c:v>
                </c:pt>
                <c:pt idx="218">
                  <c:v>18.417000000000002</c:v>
                </c:pt>
                <c:pt idx="219">
                  <c:v>18.5</c:v>
                </c:pt>
                <c:pt idx="220">
                  <c:v>18.582999999999998</c:v>
                </c:pt>
                <c:pt idx="221">
                  <c:v>18.667000000000002</c:v>
                </c:pt>
                <c:pt idx="222">
                  <c:v>18.75</c:v>
                </c:pt>
                <c:pt idx="223">
                  <c:v>18.832999999999998</c:v>
                </c:pt>
                <c:pt idx="224">
                  <c:v>18.917000000000002</c:v>
                </c:pt>
                <c:pt idx="225">
                  <c:v>19</c:v>
                </c:pt>
                <c:pt idx="226">
                  <c:v>19.082999999999998</c:v>
                </c:pt>
                <c:pt idx="227">
                  <c:v>19.167000000000002</c:v>
                </c:pt>
                <c:pt idx="228">
                  <c:v>19.25</c:v>
                </c:pt>
                <c:pt idx="229">
                  <c:v>19.332999999999998</c:v>
                </c:pt>
                <c:pt idx="230">
                  <c:v>19.417000000000002</c:v>
                </c:pt>
                <c:pt idx="231">
                  <c:v>19.5</c:v>
                </c:pt>
                <c:pt idx="232">
                  <c:v>19.582999999999998</c:v>
                </c:pt>
                <c:pt idx="233">
                  <c:v>19.667000000000002</c:v>
                </c:pt>
                <c:pt idx="234">
                  <c:v>19.75</c:v>
                </c:pt>
                <c:pt idx="235">
                  <c:v>19.832999999999998</c:v>
                </c:pt>
                <c:pt idx="236">
                  <c:v>19.917000000000002</c:v>
                </c:pt>
                <c:pt idx="237">
                  <c:v>20</c:v>
                </c:pt>
                <c:pt idx="238">
                  <c:v>20.082999999999998</c:v>
                </c:pt>
                <c:pt idx="239">
                  <c:v>20.167000000000002</c:v>
                </c:pt>
                <c:pt idx="240">
                  <c:v>20.25</c:v>
                </c:pt>
                <c:pt idx="241">
                  <c:v>20.332999999999998</c:v>
                </c:pt>
                <c:pt idx="242">
                  <c:v>20.417000000000002</c:v>
                </c:pt>
                <c:pt idx="243">
                  <c:v>20.5</c:v>
                </c:pt>
                <c:pt idx="244">
                  <c:v>20.582999999999998</c:v>
                </c:pt>
                <c:pt idx="245">
                  <c:v>20.667000000000002</c:v>
                </c:pt>
                <c:pt idx="246">
                  <c:v>20.75</c:v>
                </c:pt>
                <c:pt idx="247">
                  <c:v>20.832999999999998</c:v>
                </c:pt>
                <c:pt idx="248">
                  <c:v>20.917000000000002</c:v>
                </c:pt>
                <c:pt idx="249">
                  <c:v>21</c:v>
                </c:pt>
                <c:pt idx="250">
                  <c:v>21.082999999999998</c:v>
                </c:pt>
                <c:pt idx="251">
                  <c:v>21.167000000000002</c:v>
                </c:pt>
                <c:pt idx="252">
                  <c:v>21.25</c:v>
                </c:pt>
                <c:pt idx="253">
                  <c:v>21.332999999999998</c:v>
                </c:pt>
                <c:pt idx="254">
                  <c:v>21.417000000000002</c:v>
                </c:pt>
                <c:pt idx="255">
                  <c:v>21.5</c:v>
                </c:pt>
                <c:pt idx="256">
                  <c:v>21.582999999999998</c:v>
                </c:pt>
                <c:pt idx="257">
                  <c:v>21.667000000000002</c:v>
                </c:pt>
                <c:pt idx="258">
                  <c:v>21.75</c:v>
                </c:pt>
                <c:pt idx="259">
                  <c:v>21.832999999999998</c:v>
                </c:pt>
                <c:pt idx="260">
                  <c:v>21.917000000000002</c:v>
                </c:pt>
                <c:pt idx="261">
                  <c:v>22</c:v>
                </c:pt>
                <c:pt idx="262">
                  <c:v>22.082999999999998</c:v>
                </c:pt>
                <c:pt idx="263">
                  <c:v>22.167000000000002</c:v>
                </c:pt>
                <c:pt idx="264">
                  <c:v>22.25</c:v>
                </c:pt>
                <c:pt idx="265">
                  <c:v>22.332999999999998</c:v>
                </c:pt>
                <c:pt idx="266">
                  <c:v>22.417000000000002</c:v>
                </c:pt>
                <c:pt idx="267">
                  <c:v>22.5</c:v>
                </c:pt>
                <c:pt idx="268">
                  <c:v>22.582999999999998</c:v>
                </c:pt>
                <c:pt idx="269">
                  <c:v>22.667000000000002</c:v>
                </c:pt>
                <c:pt idx="270">
                  <c:v>22.75</c:v>
                </c:pt>
                <c:pt idx="271">
                  <c:v>22.832999999999998</c:v>
                </c:pt>
                <c:pt idx="272">
                  <c:v>22.917000000000002</c:v>
                </c:pt>
                <c:pt idx="273">
                  <c:v>23</c:v>
                </c:pt>
                <c:pt idx="274">
                  <c:v>23.082999999999998</c:v>
                </c:pt>
                <c:pt idx="275">
                  <c:v>23.167000000000002</c:v>
                </c:pt>
                <c:pt idx="276">
                  <c:v>23.25</c:v>
                </c:pt>
                <c:pt idx="277">
                  <c:v>23.332999999999998</c:v>
                </c:pt>
                <c:pt idx="278">
                  <c:v>23.417000000000002</c:v>
                </c:pt>
                <c:pt idx="279">
                  <c:v>23.5</c:v>
                </c:pt>
                <c:pt idx="280">
                  <c:v>23.582999999999998</c:v>
                </c:pt>
                <c:pt idx="281">
                  <c:v>23.667000000000002</c:v>
                </c:pt>
                <c:pt idx="282">
                  <c:v>23.75</c:v>
                </c:pt>
                <c:pt idx="283">
                  <c:v>23.832999999999998</c:v>
                </c:pt>
                <c:pt idx="284">
                  <c:v>23.917000000000002</c:v>
                </c:pt>
                <c:pt idx="285">
                  <c:v>24</c:v>
                </c:pt>
                <c:pt idx="286">
                  <c:v>24.082999999999998</c:v>
                </c:pt>
                <c:pt idx="287">
                  <c:v>24.167000000000002</c:v>
                </c:pt>
                <c:pt idx="288">
                  <c:v>24.25</c:v>
                </c:pt>
                <c:pt idx="289">
                  <c:v>24.332999999999998</c:v>
                </c:pt>
                <c:pt idx="290">
                  <c:v>24.417000000000002</c:v>
                </c:pt>
                <c:pt idx="291">
                  <c:v>24.5</c:v>
                </c:pt>
                <c:pt idx="292">
                  <c:v>24.582999999999998</c:v>
                </c:pt>
                <c:pt idx="293">
                  <c:v>24.667000000000002</c:v>
                </c:pt>
                <c:pt idx="294">
                  <c:v>24.75</c:v>
                </c:pt>
                <c:pt idx="295">
                  <c:v>24.832999999999998</c:v>
                </c:pt>
                <c:pt idx="296">
                  <c:v>24.917000000000002</c:v>
                </c:pt>
                <c:pt idx="297">
                  <c:v>25</c:v>
                </c:pt>
                <c:pt idx="298">
                  <c:v>25.082999999999998</c:v>
                </c:pt>
                <c:pt idx="299">
                  <c:v>25.167000000000002</c:v>
                </c:pt>
                <c:pt idx="300">
                  <c:v>25.25</c:v>
                </c:pt>
                <c:pt idx="301">
                  <c:v>25.332999999999998</c:v>
                </c:pt>
                <c:pt idx="302">
                  <c:v>25.417000000000002</c:v>
                </c:pt>
                <c:pt idx="303">
                  <c:v>25.5</c:v>
                </c:pt>
                <c:pt idx="304">
                  <c:v>25.582999999999998</c:v>
                </c:pt>
                <c:pt idx="305">
                  <c:v>25.667000000000002</c:v>
                </c:pt>
                <c:pt idx="306">
                  <c:v>25.75</c:v>
                </c:pt>
                <c:pt idx="307">
                  <c:v>25.832999999999998</c:v>
                </c:pt>
                <c:pt idx="308">
                  <c:v>25.917000000000002</c:v>
                </c:pt>
                <c:pt idx="309">
                  <c:v>26</c:v>
                </c:pt>
                <c:pt idx="310">
                  <c:v>26.082999999999998</c:v>
                </c:pt>
                <c:pt idx="311">
                  <c:v>26.167000000000002</c:v>
                </c:pt>
                <c:pt idx="312">
                  <c:v>26.25</c:v>
                </c:pt>
                <c:pt idx="313">
                  <c:v>26.332999999999998</c:v>
                </c:pt>
                <c:pt idx="314">
                  <c:v>26.417000000000002</c:v>
                </c:pt>
                <c:pt idx="315">
                  <c:v>26.5</c:v>
                </c:pt>
                <c:pt idx="316">
                  <c:v>26.582999999999998</c:v>
                </c:pt>
                <c:pt idx="317">
                  <c:v>26.667000000000002</c:v>
                </c:pt>
                <c:pt idx="318">
                  <c:v>26.75</c:v>
                </c:pt>
                <c:pt idx="319">
                  <c:v>26.832999999999998</c:v>
                </c:pt>
                <c:pt idx="320">
                  <c:v>26.917000000000002</c:v>
                </c:pt>
                <c:pt idx="321">
                  <c:v>27</c:v>
                </c:pt>
                <c:pt idx="322">
                  <c:v>27.082999999999998</c:v>
                </c:pt>
                <c:pt idx="323">
                  <c:v>27.167000000000002</c:v>
                </c:pt>
                <c:pt idx="324">
                  <c:v>27.25</c:v>
                </c:pt>
                <c:pt idx="325">
                  <c:v>27.332999999999998</c:v>
                </c:pt>
                <c:pt idx="326">
                  <c:v>27.417000000000002</c:v>
                </c:pt>
                <c:pt idx="327">
                  <c:v>27.5</c:v>
                </c:pt>
                <c:pt idx="328">
                  <c:v>27.582999999999998</c:v>
                </c:pt>
                <c:pt idx="329">
                  <c:v>27.667000000000002</c:v>
                </c:pt>
                <c:pt idx="330">
                  <c:v>27.75</c:v>
                </c:pt>
                <c:pt idx="331">
                  <c:v>27.832999999999998</c:v>
                </c:pt>
                <c:pt idx="332">
                  <c:v>27.917000000000002</c:v>
                </c:pt>
                <c:pt idx="333">
                  <c:v>28</c:v>
                </c:pt>
                <c:pt idx="334">
                  <c:v>28.082999999999998</c:v>
                </c:pt>
                <c:pt idx="335">
                  <c:v>28.167000000000002</c:v>
                </c:pt>
                <c:pt idx="336">
                  <c:v>28.25</c:v>
                </c:pt>
                <c:pt idx="337">
                  <c:v>28.332999999999998</c:v>
                </c:pt>
                <c:pt idx="338">
                  <c:v>28.417000000000002</c:v>
                </c:pt>
                <c:pt idx="339">
                  <c:v>28.5</c:v>
                </c:pt>
                <c:pt idx="340">
                  <c:v>28.582999999999998</c:v>
                </c:pt>
                <c:pt idx="341">
                  <c:v>28.667000000000002</c:v>
                </c:pt>
                <c:pt idx="342">
                  <c:v>28.75</c:v>
                </c:pt>
                <c:pt idx="343">
                  <c:v>28.832999999999998</c:v>
                </c:pt>
                <c:pt idx="344">
                  <c:v>28.917000000000002</c:v>
                </c:pt>
                <c:pt idx="345">
                  <c:v>29</c:v>
                </c:pt>
                <c:pt idx="346">
                  <c:v>29.082999999999998</c:v>
                </c:pt>
                <c:pt idx="347">
                  <c:v>29.167000000000002</c:v>
                </c:pt>
                <c:pt idx="348">
                  <c:v>29.25</c:v>
                </c:pt>
                <c:pt idx="349">
                  <c:v>29.332999999999998</c:v>
                </c:pt>
                <c:pt idx="350">
                  <c:v>29.417000000000002</c:v>
                </c:pt>
                <c:pt idx="351">
                  <c:v>29.5</c:v>
                </c:pt>
                <c:pt idx="352">
                  <c:v>29.582999999999998</c:v>
                </c:pt>
                <c:pt idx="353">
                  <c:v>29.667000000000002</c:v>
                </c:pt>
                <c:pt idx="354">
                  <c:v>29.75</c:v>
                </c:pt>
                <c:pt idx="355">
                  <c:v>29.832999999999998</c:v>
                </c:pt>
                <c:pt idx="356">
                  <c:v>29.917000000000002</c:v>
                </c:pt>
                <c:pt idx="357">
                  <c:v>30</c:v>
                </c:pt>
                <c:pt idx="358">
                  <c:v>30.082999999999998</c:v>
                </c:pt>
                <c:pt idx="359">
                  <c:v>30.167000000000002</c:v>
                </c:pt>
                <c:pt idx="360">
                  <c:v>30.25</c:v>
                </c:pt>
                <c:pt idx="361">
                  <c:v>30.332999999999998</c:v>
                </c:pt>
                <c:pt idx="362">
                  <c:v>30.417000000000002</c:v>
                </c:pt>
                <c:pt idx="363">
                  <c:v>30.5</c:v>
                </c:pt>
                <c:pt idx="364">
                  <c:v>30.582999999999998</c:v>
                </c:pt>
                <c:pt idx="365">
                  <c:v>30.667000000000002</c:v>
                </c:pt>
                <c:pt idx="366">
                  <c:v>30.75</c:v>
                </c:pt>
                <c:pt idx="367">
                  <c:v>30.832999999999998</c:v>
                </c:pt>
                <c:pt idx="368">
                  <c:v>30.917000000000002</c:v>
                </c:pt>
                <c:pt idx="369">
                  <c:v>31</c:v>
                </c:pt>
                <c:pt idx="370">
                  <c:v>31.082999999999998</c:v>
                </c:pt>
                <c:pt idx="371">
                  <c:v>31.167000000000002</c:v>
                </c:pt>
                <c:pt idx="372">
                  <c:v>31.25</c:v>
                </c:pt>
                <c:pt idx="373">
                  <c:v>31.332999999999998</c:v>
                </c:pt>
                <c:pt idx="374">
                  <c:v>31.417000000000002</c:v>
                </c:pt>
                <c:pt idx="375">
                  <c:v>31.5</c:v>
                </c:pt>
                <c:pt idx="376">
                  <c:v>31.582999999999998</c:v>
                </c:pt>
                <c:pt idx="377">
                  <c:v>31.667000000000002</c:v>
                </c:pt>
                <c:pt idx="378">
                  <c:v>31.75</c:v>
                </c:pt>
                <c:pt idx="379">
                  <c:v>31.832999999999998</c:v>
                </c:pt>
                <c:pt idx="380">
                  <c:v>31.917000000000002</c:v>
                </c:pt>
                <c:pt idx="381">
                  <c:v>32</c:v>
                </c:pt>
                <c:pt idx="382">
                  <c:v>32.082999999999998</c:v>
                </c:pt>
                <c:pt idx="383">
                  <c:v>32.167000000000002</c:v>
                </c:pt>
                <c:pt idx="384">
                  <c:v>32.25</c:v>
                </c:pt>
                <c:pt idx="385">
                  <c:v>32.332999999999998</c:v>
                </c:pt>
                <c:pt idx="386">
                  <c:v>32.417000000000002</c:v>
                </c:pt>
                <c:pt idx="387">
                  <c:v>32.5</c:v>
                </c:pt>
                <c:pt idx="388">
                  <c:v>32.582999999999998</c:v>
                </c:pt>
                <c:pt idx="389">
                  <c:v>32.667000000000002</c:v>
                </c:pt>
                <c:pt idx="390">
                  <c:v>32.75</c:v>
                </c:pt>
                <c:pt idx="391">
                  <c:v>32.832999999999998</c:v>
                </c:pt>
                <c:pt idx="392">
                  <c:v>32.917000000000002</c:v>
                </c:pt>
                <c:pt idx="393">
                  <c:v>33</c:v>
                </c:pt>
                <c:pt idx="394">
                  <c:v>33.082999999999998</c:v>
                </c:pt>
                <c:pt idx="395">
                  <c:v>33.167000000000002</c:v>
                </c:pt>
                <c:pt idx="396">
                  <c:v>33.25</c:v>
                </c:pt>
                <c:pt idx="397">
                  <c:v>33.332999999999998</c:v>
                </c:pt>
                <c:pt idx="398">
                  <c:v>33.417000000000002</c:v>
                </c:pt>
                <c:pt idx="399">
                  <c:v>33.5</c:v>
                </c:pt>
                <c:pt idx="400">
                  <c:v>33.582999999999998</c:v>
                </c:pt>
                <c:pt idx="401">
                  <c:v>33.667000000000002</c:v>
                </c:pt>
                <c:pt idx="402">
                  <c:v>33.75</c:v>
                </c:pt>
                <c:pt idx="403">
                  <c:v>33.832999999999998</c:v>
                </c:pt>
                <c:pt idx="404">
                  <c:v>33.917000000000002</c:v>
                </c:pt>
                <c:pt idx="405">
                  <c:v>34</c:v>
                </c:pt>
                <c:pt idx="406">
                  <c:v>34.082999999999998</c:v>
                </c:pt>
                <c:pt idx="407">
                  <c:v>34.167000000000002</c:v>
                </c:pt>
                <c:pt idx="408">
                  <c:v>34.25</c:v>
                </c:pt>
                <c:pt idx="409">
                  <c:v>34.332999999999998</c:v>
                </c:pt>
                <c:pt idx="410">
                  <c:v>34.417000000000002</c:v>
                </c:pt>
                <c:pt idx="411">
                  <c:v>34.5</c:v>
                </c:pt>
                <c:pt idx="412">
                  <c:v>34.582999999999998</c:v>
                </c:pt>
                <c:pt idx="413">
                  <c:v>34.667000000000002</c:v>
                </c:pt>
                <c:pt idx="414">
                  <c:v>34.75</c:v>
                </c:pt>
                <c:pt idx="415">
                  <c:v>34.832999999999998</c:v>
                </c:pt>
                <c:pt idx="416">
                  <c:v>34.917000000000002</c:v>
                </c:pt>
                <c:pt idx="417">
                  <c:v>35</c:v>
                </c:pt>
                <c:pt idx="418">
                  <c:v>35.082999999999998</c:v>
                </c:pt>
                <c:pt idx="419">
                  <c:v>35.167000000000002</c:v>
                </c:pt>
                <c:pt idx="420">
                  <c:v>35.25</c:v>
                </c:pt>
                <c:pt idx="421">
                  <c:v>35.332999999999998</c:v>
                </c:pt>
                <c:pt idx="422">
                  <c:v>35.417000000000002</c:v>
                </c:pt>
                <c:pt idx="423">
                  <c:v>35.5</c:v>
                </c:pt>
                <c:pt idx="424">
                  <c:v>35.582999999999998</c:v>
                </c:pt>
                <c:pt idx="425">
                  <c:v>35.667000000000002</c:v>
                </c:pt>
                <c:pt idx="426">
                  <c:v>35.75</c:v>
                </c:pt>
                <c:pt idx="427">
                  <c:v>35.832999999999998</c:v>
                </c:pt>
                <c:pt idx="428">
                  <c:v>35.917000000000002</c:v>
                </c:pt>
                <c:pt idx="429">
                  <c:v>36</c:v>
                </c:pt>
                <c:pt idx="430">
                  <c:v>36.082999999999998</c:v>
                </c:pt>
                <c:pt idx="431">
                  <c:v>36.167000000000002</c:v>
                </c:pt>
                <c:pt idx="432">
                  <c:v>36.25</c:v>
                </c:pt>
                <c:pt idx="433">
                  <c:v>36.332999999999998</c:v>
                </c:pt>
                <c:pt idx="434">
                  <c:v>36.417000000000002</c:v>
                </c:pt>
                <c:pt idx="435">
                  <c:v>36.5</c:v>
                </c:pt>
                <c:pt idx="436">
                  <c:v>36.582999999999998</c:v>
                </c:pt>
                <c:pt idx="437">
                  <c:v>36.667000000000002</c:v>
                </c:pt>
                <c:pt idx="438">
                  <c:v>36.75</c:v>
                </c:pt>
                <c:pt idx="439">
                  <c:v>36.832999999999998</c:v>
                </c:pt>
                <c:pt idx="440">
                  <c:v>36.917000000000002</c:v>
                </c:pt>
                <c:pt idx="441">
                  <c:v>37</c:v>
                </c:pt>
                <c:pt idx="442">
                  <c:v>37.082999999999998</c:v>
                </c:pt>
                <c:pt idx="443">
                  <c:v>37.167000000000002</c:v>
                </c:pt>
                <c:pt idx="444">
                  <c:v>37.25</c:v>
                </c:pt>
                <c:pt idx="445">
                  <c:v>37.332999999999998</c:v>
                </c:pt>
                <c:pt idx="446">
                  <c:v>37.417000000000002</c:v>
                </c:pt>
                <c:pt idx="447">
                  <c:v>37.5</c:v>
                </c:pt>
                <c:pt idx="448">
                  <c:v>37.582999999999998</c:v>
                </c:pt>
                <c:pt idx="449">
                  <c:v>37.667000000000002</c:v>
                </c:pt>
                <c:pt idx="450">
                  <c:v>37.75</c:v>
                </c:pt>
                <c:pt idx="451">
                  <c:v>37.832999999999998</c:v>
                </c:pt>
                <c:pt idx="452">
                  <c:v>37.917000000000002</c:v>
                </c:pt>
                <c:pt idx="453">
                  <c:v>38</c:v>
                </c:pt>
                <c:pt idx="454">
                  <c:v>38.082999999999998</c:v>
                </c:pt>
                <c:pt idx="455">
                  <c:v>38.167000000000002</c:v>
                </c:pt>
                <c:pt idx="456">
                  <c:v>38.25</c:v>
                </c:pt>
                <c:pt idx="457">
                  <c:v>38.332999999999998</c:v>
                </c:pt>
                <c:pt idx="458">
                  <c:v>38.417000000000002</c:v>
                </c:pt>
                <c:pt idx="459">
                  <c:v>38.5</c:v>
                </c:pt>
                <c:pt idx="460">
                  <c:v>38.582999999999998</c:v>
                </c:pt>
                <c:pt idx="461">
                  <c:v>38.667000000000002</c:v>
                </c:pt>
                <c:pt idx="462">
                  <c:v>38.75</c:v>
                </c:pt>
                <c:pt idx="463">
                  <c:v>38.832999999999998</c:v>
                </c:pt>
                <c:pt idx="464">
                  <c:v>38.917000000000002</c:v>
                </c:pt>
                <c:pt idx="465">
                  <c:v>39</c:v>
                </c:pt>
                <c:pt idx="466">
                  <c:v>39.082999999999998</c:v>
                </c:pt>
                <c:pt idx="467">
                  <c:v>39.167000000000002</c:v>
                </c:pt>
                <c:pt idx="468">
                  <c:v>39.25</c:v>
                </c:pt>
                <c:pt idx="469">
                  <c:v>39.332999999999998</c:v>
                </c:pt>
                <c:pt idx="470">
                  <c:v>39.417000000000002</c:v>
                </c:pt>
                <c:pt idx="471">
                  <c:v>39.5</c:v>
                </c:pt>
                <c:pt idx="472">
                  <c:v>39.582999999999998</c:v>
                </c:pt>
                <c:pt idx="473">
                  <c:v>39.667000000000002</c:v>
                </c:pt>
                <c:pt idx="474">
                  <c:v>39.75</c:v>
                </c:pt>
                <c:pt idx="475">
                  <c:v>39.832999999999998</c:v>
                </c:pt>
                <c:pt idx="476">
                  <c:v>39.917000000000002</c:v>
                </c:pt>
                <c:pt idx="477">
                  <c:v>40</c:v>
                </c:pt>
                <c:pt idx="478">
                  <c:v>40.082999999999998</c:v>
                </c:pt>
                <c:pt idx="479">
                  <c:v>40.167000000000002</c:v>
                </c:pt>
                <c:pt idx="480">
                  <c:v>40.25</c:v>
                </c:pt>
                <c:pt idx="481">
                  <c:v>40.332999999999998</c:v>
                </c:pt>
                <c:pt idx="482">
                  <c:v>40.417000000000002</c:v>
                </c:pt>
                <c:pt idx="483">
                  <c:v>40.5</c:v>
                </c:pt>
                <c:pt idx="484">
                  <c:v>40.582999999999998</c:v>
                </c:pt>
                <c:pt idx="485">
                  <c:v>40.667000000000002</c:v>
                </c:pt>
                <c:pt idx="486">
                  <c:v>40.75</c:v>
                </c:pt>
                <c:pt idx="487">
                  <c:v>40.832999999999998</c:v>
                </c:pt>
                <c:pt idx="488">
                  <c:v>40.917000000000002</c:v>
                </c:pt>
                <c:pt idx="489">
                  <c:v>41</c:v>
                </c:pt>
                <c:pt idx="490">
                  <c:v>41.082999999999998</c:v>
                </c:pt>
                <c:pt idx="491">
                  <c:v>41.167000000000002</c:v>
                </c:pt>
                <c:pt idx="492">
                  <c:v>41.25</c:v>
                </c:pt>
                <c:pt idx="493">
                  <c:v>41.332999999999998</c:v>
                </c:pt>
                <c:pt idx="494">
                  <c:v>41.417000000000002</c:v>
                </c:pt>
                <c:pt idx="495">
                  <c:v>41.5</c:v>
                </c:pt>
                <c:pt idx="496">
                  <c:v>41.582999999999998</c:v>
                </c:pt>
                <c:pt idx="497">
                  <c:v>41.667000000000002</c:v>
                </c:pt>
                <c:pt idx="498">
                  <c:v>41.75</c:v>
                </c:pt>
                <c:pt idx="499">
                  <c:v>41.832999999999998</c:v>
                </c:pt>
                <c:pt idx="500">
                  <c:v>41.917000000000002</c:v>
                </c:pt>
                <c:pt idx="501">
                  <c:v>42</c:v>
                </c:pt>
                <c:pt idx="502">
                  <c:v>42.082999999999998</c:v>
                </c:pt>
                <c:pt idx="503">
                  <c:v>42.167000000000002</c:v>
                </c:pt>
                <c:pt idx="504">
                  <c:v>42.25</c:v>
                </c:pt>
                <c:pt idx="505">
                  <c:v>42.332999999999998</c:v>
                </c:pt>
                <c:pt idx="506">
                  <c:v>42.417000000000002</c:v>
                </c:pt>
                <c:pt idx="507">
                  <c:v>42.5</c:v>
                </c:pt>
                <c:pt idx="508">
                  <c:v>42.582999999999998</c:v>
                </c:pt>
                <c:pt idx="509">
                  <c:v>42.667000000000002</c:v>
                </c:pt>
                <c:pt idx="510">
                  <c:v>42.75</c:v>
                </c:pt>
                <c:pt idx="511">
                  <c:v>42.832999999999998</c:v>
                </c:pt>
                <c:pt idx="512">
                  <c:v>42.917000000000002</c:v>
                </c:pt>
                <c:pt idx="513">
                  <c:v>43</c:v>
                </c:pt>
                <c:pt idx="514">
                  <c:v>43.082999999999998</c:v>
                </c:pt>
                <c:pt idx="515">
                  <c:v>43.167000000000002</c:v>
                </c:pt>
                <c:pt idx="516">
                  <c:v>43.25</c:v>
                </c:pt>
                <c:pt idx="517">
                  <c:v>43.332999999999998</c:v>
                </c:pt>
                <c:pt idx="518">
                  <c:v>43.417000000000002</c:v>
                </c:pt>
                <c:pt idx="519">
                  <c:v>43.5</c:v>
                </c:pt>
                <c:pt idx="520">
                  <c:v>43.582999999999998</c:v>
                </c:pt>
                <c:pt idx="521">
                  <c:v>43.667000000000002</c:v>
                </c:pt>
                <c:pt idx="522">
                  <c:v>43.75</c:v>
                </c:pt>
                <c:pt idx="523">
                  <c:v>43.832999999999998</c:v>
                </c:pt>
                <c:pt idx="524">
                  <c:v>43.917000000000002</c:v>
                </c:pt>
                <c:pt idx="525">
                  <c:v>44</c:v>
                </c:pt>
                <c:pt idx="526">
                  <c:v>44.082999999999998</c:v>
                </c:pt>
                <c:pt idx="527">
                  <c:v>44.167000000000002</c:v>
                </c:pt>
                <c:pt idx="528">
                  <c:v>44.25</c:v>
                </c:pt>
                <c:pt idx="529">
                  <c:v>44.332999999999998</c:v>
                </c:pt>
                <c:pt idx="530">
                  <c:v>44.417000000000002</c:v>
                </c:pt>
                <c:pt idx="531">
                  <c:v>44.5</c:v>
                </c:pt>
                <c:pt idx="532">
                  <c:v>44.582999999999998</c:v>
                </c:pt>
                <c:pt idx="533">
                  <c:v>44.667000000000002</c:v>
                </c:pt>
                <c:pt idx="534">
                  <c:v>44.75</c:v>
                </c:pt>
                <c:pt idx="535">
                  <c:v>44.832999999999998</c:v>
                </c:pt>
                <c:pt idx="536">
                  <c:v>44.917000000000002</c:v>
                </c:pt>
                <c:pt idx="537">
                  <c:v>45</c:v>
                </c:pt>
                <c:pt idx="538">
                  <c:v>45.082999999999998</c:v>
                </c:pt>
                <c:pt idx="539">
                  <c:v>45.167000000000002</c:v>
                </c:pt>
                <c:pt idx="540">
                  <c:v>45.25</c:v>
                </c:pt>
                <c:pt idx="541">
                  <c:v>45.332999999999998</c:v>
                </c:pt>
                <c:pt idx="542">
                  <c:v>45.417000000000002</c:v>
                </c:pt>
                <c:pt idx="543">
                  <c:v>45.5</c:v>
                </c:pt>
                <c:pt idx="544">
                  <c:v>45.582999999999998</c:v>
                </c:pt>
                <c:pt idx="545">
                  <c:v>45.667000000000002</c:v>
                </c:pt>
                <c:pt idx="546">
                  <c:v>45.75</c:v>
                </c:pt>
                <c:pt idx="547">
                  <c:v>45.832999999999998</c:v>
                </c:pt>
                <c:pt idx="548">
                  <c:v>45.917000000000002</c:v>
                </c:pt>
                <c:pt idx="549">
                  <c:v>46</c:v>
                </c:pt>
                <c:pt idx="550">
                  <c:v>46.082999999999998</c:v>
                </c:pt>
                <c:pt idx="551">
                  <c:v>46.167000000000002</c:v>
                </c:pt>
                <c:pt idx="552">
                  <c:v>46.25</c:v>
                </c:pt>
                <c:pt idx="553">
                  <c:v>46.332999999999998</c:v>
                </c:pt>
                <c:pt idx="554">
                  <c:v>46.417000000000002</c:v>
                </c:pt>
                <c:pt idx="555">
                  <c:v>46.5</c:v>
                </c:pt>
                <c:pt idx="556">
                  <c:v>46.582999999999998</c:v>
                </c:pt>
                <c:pt idx="557">
                  <c:v>46.667000000000002</c:v>
                </c:pt>
                <c:pt idx="558">
                  <c:v>46.75</c:v>
                </c:pt>
                <c:pt idx="559">
                  <c:v>46.832999999999998</c:v>
                </c:pt>
                <c:pt idx="560">
                  <c:v>46.917000000000002</c:v>
                </c:pt>
                <c:pt idx="561">
                  <c:v>47</c:v>
                </c:pt>
                <c:pt idx="562">
                  <c:v>47.082999999999998</c:v>
                </c:pt>
                <c:pt idx="563">
                  <c:v>47.167000000000002</c:v>
                </c:pt>
                <c:pt idx="564">
                  <c:v>47.25</c:v>
                </c:pt>
                <c:pt idx="565">
                  <c:v>47.332999999999998</c:v>
                </c:pt>
                <c:pt idx="566">
                  <c:v>47.417000000000002</c:v>
                </c:pt>
                <c:pt idx="567">
                  <c:v>47.5</c:v>
                </c:pt>
                <c:pt idx="568">
                  <c:v>47.582999999999998</c:v>
                </c:pt>
                <c:pt idx="569">
                  <c:v>47.667000000000002</c:v>
                </c:pt>
                <c:pt idx="570">
                  <c:v>47.75</c:v>
                </c:pt>
                <c:pt idx="571">
                  <c:v>47.832999999999998</c:v>
                </c:pt>
                <c:pt idx="572">
                  <c:v>47.917000000000002</c:v>
                </c:pt>
                <c:pt idx="573">
                  <c:v>48</c:v>
                </c:pt>
                <c:pt idx="574">
                  <c:v>48.082999999999998</c:v>
                </c:pt>
                <c:pt idx="575">
                  <c:v>48.167000000000002</c:v>
                </c:pt>
                <c:pt idx="576">
                  <c:v>48.25</c:v>
                </c:pt>
                <c:pt idx="577">
                  <c:v>48.332999999999998</c:v>
                </c:pt>
                <c:pt idx="578">
                  <c:v>48.417000000000002</c:v>
                </c:pt>
                <c:pt idx="579">
                  <c:v>48.5</c:v>
                </c:pt>
                <c:pt idx="580">
                  <c:v>48.582999999999998</c:v>
                </c:pt>
                <c:pt idx="581">
                  <c:v>48.667000000000002</c:v>
                </c:pt>
                <c:pt idx="582">
                  <c:v>48.75</c:v>
                </c:pt>
                <c:pt idx="583">
                  <c:v>48.832999999999998</c:v>
                </c:pt>
                <c:pt idx="584">
                  <c:v>48.917000000000002</c:v>
                </c:pt>
                <c:pt idx="585">
                  <c:v>49</c:v>
                </c:pt>
                <c:pt idx="586">
                  <c:v>49.082999999999998</c:v>
                </c:pt>
                <c:pt idx="587">
                  <c:v>49.167000000000002</c:v>
                </c:pt>
                <c:pt idx="588">
                  <c:v>49.25</c:v>
                </c:pt>
                <c:pt idx="589">
                  <c:v>49.332999999999998</c:v>
                </c:pt>
                <c:pt idx="590">
                  <c:v>49.417000000000002</c:v>
                </c:pt>
                <c:pt idx="591">
                  <c:v>49.5</c:v>
                </c:pt>
                <c:pt idx="592">
                  <c:v>49.582999999999998</c:v>
                </c:pt>
                <c:pt idx="593">
                  <c:v>49.667000000000002</c:v>
                </c:pt>
                <c:pt idx="594">
                  <c:v>49.75</c:v>
                </c:pt>
                <c:pt idx="595">
                  <c:v>49.832999999999998</c:v>
                </c:pt>
                <c:pt idx="596">
                  <c:v>49.917000000000002</c:v>
                </c:pt>
                <c:pt idx="597">
                  <c:v>50</c:v>
                </c:pt>
                <c:pt idx="598">
                  <c:v>50.082999999999998</c:v>
                </c:pt>
                <c:pt idx="599">
                  <c:v>50.167000000000002</c:v>
                </c:pt>
                <c:pt idx="600">
                  <c:v>50.25</c:v>
                </c:pt>
                <c:pt idx="601">
                  <c:v>50.332999999999998</c:v>
                </c:pt>
                <c:pt idx="602">
                  <c:v>50.417000000000002</c:v>
                </c:pt>
                <c:pt idx="603">
                  <c:v>50.5</c:v>
                </c:pt>
                <c:pt idx="604">
                  <c:v>50.582999999999998</c:v>
                </c:pt>
                <c:pt idx="605">
                  <c:v>50.667000000000002</c:v>
                </c:pt>
                <c:pt idx="606">
                  <c:v>50.75</c:v>
                </c:pt>
                <c:pt idx="607">
                  <c:v>50.832999999999998</c:v>
                </c:pt>
                <c:pt idx="608">
                  <c:v>50.917000000000002</c:v>
                </c:pt>
                <c:pt idx="609">
                  <c:v>51</c:v>
                </c:pt>
                <c:pt idx="610">
                  <c:v>51.082999999999998</c:v>
                </c:pt>
                <c:pt idx="611">
                  <c:v>51.167000000000002</c:v>
                </c:pt>
                <c:pt idx="612">
                  <c:v>51.25</c:v>
                </c:pt>
                <c:pt idx="613">
                  <c:v>51.332999999999998</c:v>
                </c:pt>
                <c:pt idx="614">
                  <c:v>51.417000000000002</c:v>
                </c:pt>
                <c:pt idx="615">
                  <c:v>51.5</c:v>
                </c:pt>
                <c:pt idx="616">
                  <c:v>51.582999999999998</c:v>
                </c:pt>
                <c:pt idx="617">
                  <c:v>51.667000000000002</c:v>
                </c:pt>
                <c:pt idx="618">
                  <c:v>51.75</c:v>
                </c:pt>
                <c:pt idx="619">
                  <c:v>51.832999999999998</c:v>
                </c:pt>
                <c:pt idx="620">
                  <c:v>51.917000000000002</c:v>
                </c:pt>
                <c:pt idx="621">
                  <c:v>52</c:v>
                </c:pt>
                <c:pt idx="622">
                  <c:v>52.082999999999998</c:v>
                </c:pt>
                <c:pt idx="623">
                  <c:v>52.167000000000002</c:v>
                </c:pt>
                <c:pt idx="624">
                  <c:v>52.25</c:v>
                </c:pt>
                <c:pt idx="625">
                  <c:v>52.332999999999998</c:v>
                </c:pt>
                <c:pt idx="626">
                  <c:v>52.417000000000002</c:v>
                </c:pt>
                <c:pt idx="627">
                  <c:v>52.5</c:v>
                </c:pt>
                <c:pt idx="628">
                  <c:v>52.582999999999998</c:v>
                </c:pt>
                <c:pt idx="629">
                  <c:v>52.667000000000002</c:v>
                </c:pt>
                <c:pt idx="630">
                  <c:v>52.75</c:v>
                </c:pt>
                <c:pt idx="631">
                  <c:v>52.832999999999998</c:v>
                </c:pt>
                <c:pt idx="632">
                  <c:v>52.917000000000002</c:v>
                </c:pt>
                <c:pt idx="633">
                  <c:v>53</c:v>
                </c:pt>
                <c:pt idx="634">
                  <c:v>53.082999999999998</c:v>
                </c:pt>
                <c:pt idx="635">
                  <c:v>53.167000000000002</c:v>
                </c:pt>
                <c:pt idx="636">
                  <c:v>53.25</c:v>
                </c:pt>
                <c:pt idx="637">
                  <c:v>53.332999999999998</c:v>
                </c:pt>
                <c:pt idx="638">
                  <c:v>53.417000000000002</c:v>
                </c:pt>
                <c:pt idx="639">
                  <c:v>53.5</c:v>
                </c:pt>
                <c:pt idx="640">
                  <c:v>53.582999999999998</c:v>
                </c:pt>
                <c:pt idx="641">
                  <c:v>53.667000000000002</c:v>
                </c:pt>
                <c:pt idx="642">
                  <c:v>53.75</c:v>
                </c:pt>
                <c:pt idx="643">
                  <c:v>53.832999999999998</c:v>
                </c:pt>
                <c:pt idx="644">
                  <c:v>53.917000000000002</c:v>
                </c:pt>
                <c:pt idx="645">
                  <c:v>54</c:v>
                </c:pt>
                <c:pt idx="646">
                  <c:v>54.082999999999998</c:v>
                </c:pt>
                <c:pt idx="647">
                  <c:v>54.167000000000002</c:v>
                </c:pt>
                <c:pt idx="648">
                  <c:v>54.25</c:v>
                </c:pt>
                <c:pt idx="649">
                  <c:v>54.332999999999998</c:v>
                </c:pt>
                <c:pt idx="650">
                  <c:v>54.417000000000002</c:v>
                </c:pt>
                <c:pt idx="651">
                  <c:v>54.5</c:v>
                </c:pt>
                <c:pt idx="652">
                  <c:v>54.582999999999998</c:v>
                </c:pt>
                <c:pt idx="653">
                  <c:v>54.667000000000002</c:v>
                </c:pt>
                <c:pt idx="654">
                  <c:v>54.75</c:v>
                </c:pt>
                <c:pt idx="655">
                  <c:v>54.832999999999998</c:v>
                </c:pt>
                <c:pt idx="656">
                  <c:v>54.917000000000002</c:v>
                </c:pt>
                <c:pt idx="657">
                  <c:v>55</c:v>
                </c:pt>
                <c:pt idx="658">
                  <c:v>55.082999999999998</c:v>
                </c:pt>
                <c:pt idx="659">
                  <c:v>55.167000000000002</c:v>
                </c:pt>
                <c:pt idx="660">
                  <c:v>55.25</c:v>
                </c:pt>
                <c:pt idx="661">
                  <c:v>55.332999999999998</c:v>
                </c:pt>
                <c:pt idx="662">
                  <c:v>55.417000000000002</c:v>
                </c:pt>
                <c:pt idx="663">
                  <c:v>55.5</c:v>
                </c:pt>
                <c:pt idx="664">
                  <c:v>55.582999999999998</c:v>
                </c:pt>
                <c:pt idx="665">
                  <c:v>55.667000000000002</c:v>
                </c:pt>
                <c:pt idx="666">
                  <c:v>55.75</c:v>
                </c:pt>
                <c:pt idx="667">
                  <c:v>55.832999999999998</c:v>
                </c:pt>
                <c:pt idx="668">
                  <c:v>55.917000000000002</c:v>
                </c:pt>
                <c:pt idx="669">
                  <c:v>56</c:v>
                </c:pt>
                <c:pt idx="670">
                  <c:v>56.082999999999998</c:v>
                </c:pt>
                <c:pt idx="671">
                  <c:v>56.167000000000002</c:v>
                </c:pt>
                <c:pt idx="672">
                  <c:v>56.25</c:v>
                </c:pt>
                <c:pt idx="673">
                  <c:v>56.332999999999998</c:v>
                </c:pt>
                <c:pt idx="674">
                  <c:v>56.417000000000002</c:v>
                </c:pt>
                <c:pt idx="675">
                  <c:v>56.5</c:v>
                </c:pt>
                <c:pt idx="676">
                  <c:v>56.582999999999998</c:v>
                </c:pt>
                <c:pt idx="677">
                  <c:v>56.667000000000002</c:v>
                </c:pt>
                <c:pt idx="678">
                  <c:v>56.75</c:v>
                </c:pt>
                <c:pt idx="679">
                  <c:v>56.832999999999998</c:v>
                </c:pt>
                <c:pt idx="680">
                  <c:v>56.917000000000002</c:v>
                </c:pt>
                <c:pt idx="681">
                  <c:v>57</c:v>
                </c:pt>
                <c:pt idx="682">
                  <c:v>57.082999999999998</c:v>
                </c:pt>
                <c:pt idx="683">
                  <c:v>57.167000000000002</c:v>
                </c:pt>
                <c:pt idx="684">
                  <c:v>57.25</c:v>
                </c:pt>
                <c:pt idx="685">
                  <c:v>57.332999999999998</c:v>
                </c:pt>
                <c:pt idx="686">
                  <c:v>57.417000000000002</c:v>
                </c:pt>
                <c:pt idx="687">
                  <c:v>57.5</c:v>
                </c:pt>
                <c:pt idx="688">
                  <c:v>57.582999999999998</c:v>
                </c:pt>
                <c:pt idx="689">
                  <c:v>57.667000000000002</c:v>
                </c:pt>
                <c:pt idx="690">
                  <c:v>57.75</c:v>
                </c:pt>
                <c:pt idx="691">
                  <c:v>57.832999999999998</c:v>
                </c:pt>
                <c:pt idx="692">
                  <c:v>57.917000000000002</c:v>
                </c:pt>
                <c:pt idx="693">
                  <c:v>58</c:v>
                </c:pt>
                <c:pt idx="694">
                  <c:v>58.082999999999998</c:v>
                </c:pt>
                <c:pt idx="695">
                  <c:v>58.167000000000002</c:v>
                </c:pt>
                <c:pt idx="696">
                  <c:v>58.25</c:v>
                </c:pt>
                <c:pt idx="697">
                  <c:v>58.332999999999998</c:v>
                </c:pt>
                <c:pt idx="698">
                  <c:v>58.417000000000002</c:v>
                </c:pt>
                <c:pt idx="699">
                  <c:v>58.5</c:v>
                </c:pt>
                <c:pt idx="700">
                  <c:v>58.582999999999998</c:v>
                </c:pt>
                <c:pt idx="701">
                  <c:v>58.667000000000002</c:v>
                </c:pt>
                <c:pt idx="702">
                  <c:v>58.75</c:v>
                </c:pt>
                <c:pt idx="703">
                  <c:v>58.832999999999998</c:v>
                </c:pt>
                <c:pt idx="704">
                  <c:v>58.917000000000002</c:v>
                </c:pt>
                <c:pt idx="705">
                  <c:v>59</c:v>
                </c:pt>
                <c:pt idx="706">
                  <c:v>59.082999999999998</c:v>
                </c:pt>
                <c:pt idx="707">
                  <c:v>59.167000000000002</c:v>
                </c:pt>
                <c:pt idx="708">
                  <c:v>59.25</c:v>
                </c:pt>
                <c:pt idx="709">
                  <c:v>59.332999999999998</c:v>
                </c:pt>
                <c:pt idx="710">
                  <c:v>59.417000000000002</c:v>
                </c:pt>
                <c:pt idx="711">
                  <c:v>59.5</c:v>
                </c:pt>
                <c:pt idx="712">
                  <c:v>59.582999999999998</c:v>
                </c:pt>
                <c:pt idx="713">
                  <c:v>59.667000000000002</c:v>
                </c:pt>
                <c:pt idx="714">
                  <c:v>59.75</c:v>
                </c:pt>
                <c:pt idx="715">
                  <c:v>59.832999999999998</c:v>
                </c:pt>
                <c:pt idx="716">
                  <c:v>59.917000000000002</c:v>
                </c:pt>
                <c:pt idx="717">
                  <c:v>60</c:v>
                </c:pt>
                <c:pt idx="718">
                  <c:v>60.082999999999998</c:v>
                </c:pt>
                <c:pt idx="719">
                  <c:v>60.167000000000002</c:v>
                </c:pt>
                <c:pt idx="720">
                  <c:v>60.25</c:v>
                </c:pt>
                <c:pt idx="721">
                  <c:v>60.332999999999998</c:v>
                </c:pt>
                <c:pt idx="722">
                  <c:v>60.417000000000002</c:v>
                </c:pt>
                <c:pt idx="723">
                  <c:v>60.5</c:v>
                </c:pt>
                <c:pt idx="724">
                  <c:v>60.582999999999998</c:v>
                </c:pt>
                <c:pt idx="725">
                  <c:v>60.667000000000002</c:v>
                </c:pt>
                <c:pt idx="726">
                  <c:v>60.75</c:v>
                </c:pt>
                <c:pt idx="727">
                  <c:v>60.832999999999998</c:v>
                </c:pt>
                <c:pt idx="728">
                  <c:v>60.917000000000002</c:v>
                </c:pt>
                <c:pt idx="729">
                  <c:v>61</c:v>
                </c:pt>
                <c:pt idx="730">
                  <c:v>61.082999999999998</c:v>
                </c:pt>
                <c:pt idx="731">
                  <c:v>61.167000000000002</c:v>
                </c:pt>
                <c:pt idx="732">
                  <c:v>61.25</c:v>
                </c:pt>
                <c:pt idx="733">
                  <c:v>61.332999999999998</c:v>
                </c:pt>
                <c:pt idx="734">
                  <c:v>61.417000000000002</c:v>
                </c:pt>
                <c:pt idx="735">
                  <c:v>61.5</c:v>
                </c:pt>
                <c:pt idx="736">
                  <c:v>61.582999999999998</c:v>
                </c:pt>
                <c:pt idx="737">
                  <c:v>61.667000000000002</c:v>
                </c:pt>
                <c:pt idx="738">
                  <c:v>61.75</c:v>
                </c:pt>
                <c:pt idx="739">
                  <c:v>61.832999999999998</c:v>
                </c:pt>
                <c:pt idx="740">
                  <c:v>61.917000000000002</c:v>
                </c:pt>
                <c:pt idx="741">
                  <c:v>62</c:v>
                </c:pt>
                <c:pt idx="742">
                  <c:v>62.082999999999998</c:v>
                </c:pt>
                <c:pt idx="743">
                  <c:v>62.167000000000002</c:v>
                </c:pt>
                <c:pt idx="744">
                  <c:v>62.25</c:v>
                </c:pt>
                <c:pt idx="745">
                  <c:v>62.332999999999998</c:v>
                </c:pt>
                <c:pt idx="746">
                  <c:v>62.417000000000002</c:v>
                </c:pt>
                <c:pt idx="747">
                  <c:v>62.5</c:v>
                </c:pt>
                <c:pt idx="748">
                  <c:v>62.582999999999998</c:v>
                </c:pt>
                <c:pt idx="749">
                  <c:v>62.667000000000002</c:v>
                </c:pt>
                <c:pt idx="750">
                  <c:v>62.75</c:v>
                </c:pt>
                <c:pt idx="751">
                  <c:v>62.832999999999998</c:v>
                </c:pt>
                <c:pt idx="752">
                  <c:v>62.917000000000002</c:v>
                </c:pt>
                <c:pt idx="753">
                  <c:v>63</c:v>
                </c:pt>
                <c:pt idx="754">
                  <c:v>63.082999999999998</c:v>
                </c:pt>
                <c:pt idx="755">
                  <c:v>63.167000000000002</c:v>
                </c:pt>
                <c:pt idx="756">
                  <c:v>63.25</c:v>
                </c:pt>
                <c:pt idx="757">
                  <c:v>63.332999999999998</c:v>
                </c:pt>
                <c:pt idx="758">
                  <c:v>63.417000000000002</c:v>
                </c:pt>
                <c:pt idx="759">
                  <c:v>63.5</c:v>
                </c:pt>
                <c:pt idx="760">
                  <c:v>63.582999999999998</c:v>
                </c:pt>
                <c:pt idx="761">
                  <c:v>63.667000000000002</c:v>
                </c:pt>
                <c:pt idx="762">
                  <c:v>63.75</c:v>
                </c:pt>
                <c:pt idx="763">
                  <c:v>63.832999999999998</c:v>
                </c:pt>
                <c:pt idx="764">
                  <c:v>63.917000000000002</c:v>
                </c:pt>
                <c:pt idx="765">
                  <c:v>64</c:v>
                </c:pt>
                <c:pt idx="766">
                  <c:v>64.082999999999998</c:v>
                </c:pt>
                <c:pt idx="767">
                  <c:v>64.167000000000002</c:v>
                </c:pt>
                <c:pt idx="768">
                  <c:v>64.25</c:v>
                </c:pt>
                <c:pt idx="769">
                  <c:v>64.332999999999998</c:v>
                </c:pt>
                <c:pt idx="770">
                  <c:v>64.417000000000002</c:v>
                </c:pt>
                <c:pt idx="771">
                  <c:v>64.5</c:v>
                </c:pt>
                <c:pt idx="772">
                  <c:v>64.582999999999998</c:v>
                </c:pt>
                <c:pt idx="773">
                  <c:v>64.667000000000002</c:v>
                </c:pt>
                <c:pt idx="774">
                  <c:v>64.75</c:v>
                </c:pt>
                <c:pt idx="775">
                  <c:v>64.832999999999998</c:v>
                </c:pt>
                <c:pt idx="776">
                  <c:v>64.917000000000002</c:v>
                </c:pt>
                <c:pt idx="777">
                  <c:v>65</c:v>
                </c:pt>
                <c:pt idx="778">
                  <c:v>65.082999999999998</c:v>
                </c:pt>
                <c:pt idx="779">
                  <c:v>65.167000000000002</c:v>
                </c:pt>
                <c:pt idx="780">
                  <c:v>65.25</c:v>
                </c:pt>
                <c:pt idx="781">
                  <c:v>65.332999999999998</c:v>
                </c:pt>
                <c:pt idx="782">
                  <c:v>65.417000000000002</c:v>
                </c:pt>
                <c:pt idx="783">
                  <c:v>65.5</c:v>
                </c:pt>
                <c:pt idx="784">
                  <c:v>65.582999999999998</c:v>
                </c:pt>
                <c:pt idx="785">
                  <c:v>65.667000000000002</c:v>
                </c:pt>
                <c:pt idx="786">
                  <c:v>65.75</c:v>
                </c:pt>
                <c:pt idx="787">
                  <c:v>65.832999999999998</c:v>
                </c:pt>
                <c:pt idx="788">
                  <c:v>65.917000000000002</c:v>
                </c:pt>
                <c:pt idx="789">
                  <c:v>66</c:v>
                </c:pt>
                <c:pt idx="790">
                  <c:v>66.082999999999998</c:v>
                </c:pt>
                <c:pt idx="791">
                  <c:v>66.167000000000002</c:v>
                </c:pt>
                <c:pt idx="792">
                  <c:v>66.25</c:v>
                </c:pt>
                <c:pt idx="793">
                  <c:v>66.332999999999998</c:v>
                </c:pt>
                <c:pt idx="794">
                  <c:v>66.417000000000002</c:v>
                </c:pt>
                <c:pt idx="795">
                  <c:v>66.5</c:v>
                </c:pt>
                <c:pt idx="796">
                  <c:v>66.582999999999998</c:v>
                </c:pt>
                <c:pt idx="797">
                  <c:v>66.667000000000002</c:v>
                </c:pt>
                <c:pt idx="798">
                  <c:v>66.75</c:v>
                </c:pt>
                <c:pt idx="799">
                  <c:v>66.832999999999998</c:v>
                </c:pt>
                <c:pt idx="800">
                  <c:v>66.917000000000002</c:v>
                </c:pt>
                <c:pt idx="801">
                  <c:v>67</c:v>
                </c:pt>
                <c:pt idx="802">
                  <c:v>67.082999999999998</c:v>
                </c:pt>
                <c:pt idx="803">
                  <c:v>67.167000000000002</c:v>
                </c:pt>
                <c:pt idx="804">
                  <c:v>67.25</c:v>
                </c:pt>
                <c:pt idx="805">
                  <c:v>67.332999999999998</c:v>
                </c:pt>
                <c:pt idx="806">
                  <c:v>67.417000000000002</c:v>
                </c:pt>
                <c:pt idx="807">
                  <c:v>67.5</c:v>
                </c:pt>
                <c:pt idx="808">
                  <c:v>67.582999999999998</c:v>
                </c:pt>
                <c:pt idx="809">
                  <c:v>67.667000000000002</c:v>
                </c:pt>
                <c:pt idx="810">
                  <c:v>67.75</c:v>
                </c:pt>
                <c:pt idx="811">
                  <c:v>67.832999999999998</c:v>
                </c:pt>
                <c:pt idx="812">
                  <c:v>67.917000000000002</c:v>
                </c:pt>
                <c:pt idx="813">
                  <c:v>68</c:v>
                </c:pt>
                <c:pt idx="814">
                  <c:v>68.082999999999998</c:v>
                </c:pt>
                <c:pt idx="815">
                  <c:v>68.167000000000002</c:v>
                </c:pt>
                <c:pt idx="816">
                  <c:v>68.25</c:v>
                </c:pt>
                <c:pt idx="817">
                  <c:v>68.332999999999998</c:v>
                </c:pt>
                <c:pt idx="818">
                  <c:v>68.417000000000002</c:v>
                </c:pt>
                <c:pt idx="819">
                  <c:v>68.5</c:v>
                </c:pt>
                <c:pt idx="820">
                  <c:v>68.582999999999998</c:v>
                </c:pt>
                <c:pt idx="821">
                  <c:v>68.667000000000002</c:v>
                </c:pt>
                <c:pt idx="822">
                  <c:v>68.75</c:v>
                </c:pt>
                <c:pt idx="823">
                  <c:v>68.832999999999998</c:v>
                </c:pt>
                <c:pt idx="824">
                  <c:v>68.917000000000002</c:v>
                </c:pt>
                <c:pt idx="825">
                  <c:v>69</c:v>
                </c:pt>
                <c:pt idx="826">
                  <c:v>69.082999999999998</c:v>
                </c:pt>
                <c:pt idx="827">
                  <c:v>69.167000000000002</c:v>
                </c:pt>
                <c:pt idx="828">
                  <c:v>69.25</c:v>
                </c:pt>
                <c:pt idx="829">
                  <c:v>69.332999999999998</c:v>
                </c:pt>
                <c:pt idx="830">
                  <c:v>69.417000000000002</c:v>
                </c:pt>
                <c:pt idx="831">
                  <c:v>69.5</c:v>
                </c:pt>
                <c:pt idx="832">
                  <c:v>69.582999999999998</c:v>
                </c:pt>
                <c:pt idx="833">
                  <c:v>69.667000000000002</c:v>
                </c:pt>
                <c:pt idx="834">
                  <c:v>69.75</c:v>
                </c:pt>
                <c:pt idx="835">
                  <c:v>69.832999999999998</c:v>
                </c:pt>
                <c:pt idx="836">
                  <c:v>69.917000000000002</c:v>
                </c:pt>
                <c:pt idx="837">
                  <c:v>70</c:v>
                </c:pt>
                <c:pt idx="838">
                  <c:v>70.082999999999998</c:v>
                </c:pt>
                <c:pt idx="839">
                  <c:v>70.167000000000002</c:v>
                </c:pt>
                <c:pt idx="840">
                  <c:v>70.25</c:v>
                </c:pt>
                <c:pt idx="841">
                  <c:v>70.332999999999998</c:v>
                </c:pt>
                <c:pt idx="842">
                  <c:v>70.417000000000002</c:v>
                </c:pt>
                <c:pt idx="843">
                  <c:v>70.5</c:v>
                </c:pt>
                <c:pt idx="844">
                  <c:v>70.582999999999998</c:v>
                </c:pt>
                <c:pt idx="845">
                  <c:v>70.667000000000002</c:v>
                </c:pt>
                <c:pt idx="846">
                  <c:v>70.75</c:v>
                </c:pt>
                <c:pt idx="847">
                  <c:v>70.832999999999998</c:v>
                </c:pt>
                <c:pt idx="848">
                  <c:v>70.917000000000002</c:v>
                </c:pt>
                <c:pt idx="849">
                  <c:v>71</c:v>
                </c:pt>
                <c:pt idx="850">
                  <c:v>71.082999999999998</c:v>
                </c:pt>
                <c:pt idx="851">
                  <c:v>71.167000000000002</c:v>
                </c:pt>
                <c:pt idx="852">
                  <c:v>71.25</c:v>
                </c:pt>
                <c:pt idx="853">
                  <c:v>71.332999999999998</c:v>
                </c:pt>
                <c:pt idx="854">
                  <c:v>71.417000000000002</c:v>
                </c:pt>
                <c:pt idx="855">
                  <c:v>71.5</c:v>
                </c:pt>
                <c:pt idx="856">
                  <c:v>71.582999999999998</c:v>
                </c:pt>
                <c:pt idx="857">
                  <c:v>71.667000000000002</c:v>
                </c:pt>
                <c:pt idx="858">
                  <c:v>71.75</c:v>
                </c:pt>
                <c:pt idx="859">
                  <c:v>71.832999999999998</c:v>
                </c:pt>
                <c:pt idx="860">
                  <c:v>71.917000000000002</c:v>
                </c:pt>
                <c:pt idx="861">
                  <c:v>72</c:v>
                </c:pt>
                <c:pt idx="862">
                  <c:v>72.082999999999998</c:v>
                </c:pt>
                <c:pt idx="863">
                  <c:v>72.167000000000002</c:v>
                </c:pt>
                <c:pt idx="864">
                  <c:v>72.25</c:v>
                </c:pt>
                <c:pt idx="865">
                  <c:v>72.332999999999998</c:v>
                </c:pt>
                <c:pt idx="866">
                  <c:v>72.417000000000002</c:v>
                </c:pt>
                <c:pt idx="867">
                  <c:v>72.5</c:v>
                </c:pt>
                <c:pt idx="868">
                  <c:v>72.582999999999998</c:v>
                </c:pt>
                <c:pt idx="869">
                  <c:v>72.667000000000002</c:v>
                </c:pt>
                <c:pt idx="870">
                  <c:v>72.75</c:v>
                </c:pt>
                <c:pt idx="871">
                  <c:v>72.832999999999998</c:v>
                </c:pt>
                <c:pt idx="872">
                  <c:v>72.917000000000002</c:v>
                </c:pt>
                <c:pt idx="873">
                  <c:v>73</c:v>
                </c:pt>
                <c:pt idx="874">
                  <c:v>73.082999999999998</c:v>
                </c:pt>
                <c:pt idx="875">
                  <c:v>73.167000000000002</c:v>
                </c:pt>
                <c:pt idx="876">
                  <c:v>73.25</c:v>
                </c:pt>
                <c:pt idx="877">
                  <c:v>73.332999999999998</c:v>
                </c:pt>
                <c:pt idx="878">
                  <c:v>73.417000000000002</c:v>
                </c:pt>
                <c:pt idx="879">
                  <c:v>73.5</c:v>
                </c:pt>
                <c:pt idx="880">
                  <c:v>73.582999999999998</c:v>
                </c:pt>
                <c:pt idx="881">
                  <c:v>73.667000000000002</c:v>
                </c:pt>
                <c:pt idx="882">
                  <c:v>73.75</c:v>
                </c:pt>
                <c:pt idx="883">
                  <c:v>73.832999999999998</c:v>
                </c:pt>
                <c:pt idx="884">
                  <c:v>73.917000000000002</c:v>
                </c:pt>
                <c:pt idx="885">
                  <c:v>74</c:v>
                </c:pt>
                <c:pt idx="886">
                  <c:v>74.082999999999998</c:v>
                </c:pt>
                <c:pt idx="887">
                  <c:v>74.167000000000002</c:v>
                </c:pt>
                <c:pt idx="888">
                  <c:v>74.25</c:v>
                </c:pt>
                <c:pt idx="889">
                  <c:v>74.332999999999998</c:v>
                </c:pt>
                <c:pt idx="890">
                  <c:v>74.417000000000002</c:v>
                </c:pt>
                <c:pt idx="891">
                  <c:v>74.5</c:v>
                </c:pt>
                <c:pt idx="892">
                  <c:v>74.582999999999998</c:v>
                </c:pt>
                <c:pt idx="893">
                  <c:v>74.667000000000002</c:v>
                </c:pt>
                <c:pt idx="894">
                  <c:v>74.75</c:v>
                </c:pt>
                <c:pt idx="895">
                  <c:v>74.832999999999998</c:v>
                </c:pt>
                <c:pt idx="896">
                  <c:v>74.917000000000002</c:v>
                </c:pt>
                <c:pt idx="897">
                  <c:v>75</c:v>
                </c:pt>
                <c:pt idx="898">
                  <c:v>75.082999999999998</c:v>
                </c:pt>
                <c:pt idx="899">
                  <c:v>75.167000000000002</c:v>
                </c:pt>
                <c:pt idx="900">
                  <c:v>75.25</c:v>
                </c:pt>
                <c:pt idx="901">
                  <c:v>75.332999999999998</c:v>
                </c:pt>
                <c:pt idx="902">
                  <c:v>75.417000000000002</c:v>
                </c:pt>
                <c:pt idx="903">
                  <c:v>75.5</c:v>
                </c:pt>
                <c:pt idx="904">
                  <c:v>75.582999999999998</c:v>
                </c:pt>
                <c:pt idx="905">
                  <c:v>75.667000000000002</c:v>
                </c:pt>
                <c:pt idx="906">
                  <c:v>75.75</c:v>
                </c:pt>
                <c:pt idx="907">
                  <c:v>75.832999999999998</c:v>
                </c:pt>
                <c:pt idx="908">
                  <c:v>75.917000000000002</c:v>
                </c:pt>
                <c:pt idx="909">
                  <c:v>76</c:v>
                </c:pt>
                <c:pt idx="910">
                  <c:v>76.082999999999998</c:v>
                </c:pt>
                <c:pt idx="911">
                  <c:v>76.167000000000002</c:v>
                </c:pt>
                <c:pt idx="912">
                  <c:v>76.25</c:v>
                </c:pt>
                <c:pt idx="913">
                  <c:v>76.332999999999998</c:v>
                </c:pt>
                <c:pt idx="914">
                  <c:v>76.417000000000002</c:v>
                </c:pt>
                <c:pt idx="915">
                  <c:v>76.5</c:v>
                </c:pt>
                <c:pt idx="916">
                  <c:v>76.582999999999998</c:v>
                </c:pt>
                <c:pt idx="917">
                  <c:v>76.667000000000002</c:v>
                </c:pt>
                <c:pt idx="918">
                  <c:v>76.75</c:v>
                </c:pt>
                <c:pt idx="919">
                  <c:v>76.832999999999998</c:v>
                </c:pt>
                <c:pt idx="920">
                  <c:v>76.917000000000002</c:v>
                </c:pt>
                <c:pt idx="921">
                  <c:v>77</c:v>
                </c:pt>
                <c:pt idx="922">
                  <c:v>77.082999999999998</c:v>
                </c:pt>
                <c:pt idx="923">
                  <c:v>77.167000000000002</c:v>
                </c:pt>
                <c:pt idx="924">
                  <c:v>77.25</c:v>
                </c:pt>
                <c:pt idx="925">
                  <c:v>77.332999999999998</c:v>
                </c:pt>
                <c:pt idx="926">
                  <c:v>77.417000000000002</c:v>
                </c:pt>
                <c:pt idx="927">
                  <c:v>77.5</c:v>
                </c:pt>
                <c:pt idx="928">
                  <c:v>77.582999999999998</c:v>
                </c:pt>
                <c:pt idx="929">
                  <c:v>77.667000000000002</c:v>
                </c:pt>
                <c:pt idx="930">
                  <c:v>77.75</c:v>
                </c:pt>
                <c:pt idx="931">
                  <c:v>77.832999999999998</c:v>
                </c:pt>
                <c:pt idx="932">
                  <c:v>77.917000000000002</c:v>
                </c:pt>
                <c:pt idx="933">
                  <c:v>78</c:v>
                </c:pt>
                <c:pt idx="934">
                  <c:v>78.082999999999998</c:v>
                </c:pt>
                <c:pt idx="935">
                  <c:v>78.167000000000002</c:v>
                </c:pt>
                <c:pt idx="936">
                  <c:v>78.25</c:v>
                </c:pt>
                <c:pt idx="937">
                  <c:v>78.332999999999998</c:v>
                </c:pt>
                <c:pt idx="938">
                  <c:v>78.417000000000002</c:v>
                </c:pt>
                <c:pt idx="939">
                  <c:v>78.5</c:v>
                </c:pt>
                <c:pt idx="940">
                  <c:v>78.582999999999998</c:v>
                </c:pt>
                <c:pt idx="941">
                  <c:v>78.667000000000002</c:v>
                </c:pt>
                <c:pt idx="942">
                  <c:v>78.75</c:v>
                </c:pt>
                <c:pt idx="943">
                  <c:v>78.832999999999998</c:v>
                </c:pt>
                <c:pt idx="944">
                  <c:v>78.917000000000002</c:v>
                </c:pt>
                <c:pt idx="945">
                  <c:v>79</c:v>
                </c:pt>
                <c:pt idx="946">
                  <c:v>79.082999999999998</c:v>
                </c:pt>
                <c:pt idx="947">
                  <c:v>79.167000000000002</c:v>
                </c:pt>
                <c:pt idx="948">
                  <c:v>79.25</c:v>
                </c:pt>
                <c:pt idx="949">
                  <c:v>79.332999999999998</c:v>
                </c:pt>
                <c:pt idx="950">
                  <c:v>79.417000000000002</c:v>
                </c:pt>
                <c:pt idx="951">
                  <c:v>79.5</c:v>
                </c:pt>
                <c:pt idx="952">
                  <c:v>79.582999999999998</c:v>
                </c:pt>
                <c:pt idx="953">
                  <c:v>79.667000000000002</c:v>
                </c:pt>
                <c:pt idx="954">
                  <c:v>79.75</c:v>
                </c:pt>
                <c:pt idx="955">
                  <c:v>79.832999999999998</c:v>
                </c:pt>
                <c:pt idx="956">
                  <c:v>79.917000000000002</c:v>
                </c:pt>
                <c:pt idx="957">
                  <c:v>80</c:v>
                </c:pt>
                <c:pt idx="958">
                  <c:v>80.082999999999998</c:v>
                </c:pt>
                <c:pt idx="959">
                  <c:v>80.167000000000002</c:v>
                </c:pt>
                <c:pt idx="960">
                  <c:v>80.25</c:v>
                </c:pt>
                <c:pt idx="961">
                  <c:v>80.332999999999998</c:v>
                </c:pt>
                <c:pt idx="962">
                  <c:v>80.417000000000002</c:v>
                </c:pt>
                <c:pt idx="963">
                  <c:v>80.5</c:v>
                </c:pt>
                <c:pt idx="964">
                  <c:v>80.582999999999998</c:v>
                </c:pt>
                <c:pt idx="965">
                  <c:v>80.667000000000002</c:v>
                </c:pt>
                <c:pt idx="966">
                  <c:v>80.75</c:v>
                </c:pt>
                <c:pt idx="967">
                  <c:v>80.832999999999998</c:v>
                </c:pt>
                <c:pt idx="968">
                  <c:v>80.917000000000002</c:v>
                </c:pt>
                <c:pt idx="969">
                  <c:v>81</c:v>
                </c:pt>
                <c:pt idx="970">
                  <c:v>81.082999999999998</c:v>
                </c:pt>
                <c:pt idx="971">
                  <c:v>81.167000000000002</c:v>
                </c:pt>
                <c:pt idx="972">
                  <c:v>81.25</c:v>
                </c:pt>
                <c:pt idx="973">
                  <c:v>81.332999999999998</c:v>
                </c:pt>
                <c:pt idx="974">
                  <c:v>81.417000000000002</c:v>
                </c:pt>
                <c:pt idx="975">
                  <c:v>81.5</c:v>
                </c:pt>
                <c:pt idx="976">
                  <c:v>81.582999999999998</c:v>
                </c:pt>
                <c:pt idx="977">
                  <c:v>81.667000000000002</c:v>
                </c:pt>
                <c:pt idx="978">
                  <c:v>81.75</c:v>
                </c:pt>
                <c:pt idx="979">
                  <c:v>81.832999999999998</c:v>
                </c:pt>
                <c:pt idx="980">
                  <c:v>81.917000000000002</c:v>
                </c:pt>
                <c:pt idx="981">
                  <c:v>82</c:v>
                </c:pt>
                <c:pt idx="982">
                  <c:v>82.082999999999998</c:v>
                </c:pt>
                <c:pt idx="983">
                  <c:v>82.167000000000002</c:v>
                </c:pt>
                <c:pt idx="984">
                  <c:v>82.25</c:v>
                </c:pt>
                <c:pt idx="985">
                  <c:v>82.332999999999998</c:v>
                </c:pt>
                <c:pt idx="986">
                  <c:v>82.417000000000002</c:v>
                </c:pt>
                <c:pt idx="987">
                  <c:v>82.5</c:v>
                </c:pt>
                <c:pt idx="988">
                  <c:v>82.582999999999998</c:v>
                </c:pt>
                <c:pt idx="989">
                  <c:v>82.667000000000002</c:v>
                </c:pt>
                <c:pt idx="990">
                  <c:v>82.75</c:v>
                </c:pt>
                <c:pt idx="991">
                  <c:v>82.832999999999998</c:v>
                </c:pt>
                <c:pt idx="992">
                  <c:v>82.917000000000002</c:v>
                </c:pt>
                <c:pt idx="993">
                  <c:v>83</c:v>
                </c:pt>
                <c:pt idx="994">
                  <c:v>83.082999999999998</c:v>
                </c:pt>
                <c:pt idx="995">
                  <c:v>83.167000000000002</c:v>
                </c:pt>
                <c:pt idx="996">
                  <c:v>83.25</c:v>
                </c:pt>
                <c:pt idx="997">
                  <c:v>83.332999999999998</c:v>
                </c:pt>
                <c:pt idx="998">
                  <c:v>83.417000000000002</c:v>
                </c:pt>
                <c:pt idx="999">
                  <c:v>83.5</c:v>
                </c:pt>
                <c:pt idx="1000">
                  <c:v>83.582999999999998</c:v>
                </c:pt>
                <c:pt idx="1001">
                  <c:v>83.667000000000002</c:v>
                </c:pt>
                <c:pt idx="1002">
                  <c:v>83.75</c:v>
                </c:pt>
                <c:pt idx="1003">
                  <c:v>83.832999999999998</c:v>
                </c:pt>
                <c:pt idx="1004">
                  <c:v>83.917000000000002</c:v>
                </c:pt>
                <c:pt idx="1005">
                  <c:v>84</c:v>
                </c:pt>
                <c:pt idx="1006">
                  <c:v>84.082999999999998</c:v>
                </c:pt>
                <c:pt idx="1007">
                  <c:v>84.167000000000002</c:v>
                </c:pt>
                <c:pt idx="1008">
                  <c:v>84.25</c:v>
                </c:pt>
                <c:pt idx="1009">
                  <c:v>84.332999999999998</c:v>
                </c:pt>
                <c:pt idx="1010">
                  <c:v>84.417000000000002</c:v>
                </c:pt>
                <c:pt idx="1011">
                  <c:v>84.5</c:v>
                </c:pt>
                <c:pt idx="1012">
                  <c:v>84.582999999999998</c:v>
                </c:pt>
                <c:pt idx="1013">
                  <c:v>84.667000000000002</c:v>
                </c:pt>
                <c:pt idx="1014">
                  <c:v>84.75</c:v>
                </c:pt>
                <c:pt idx="1015">
                  <c:v>84.832999999999998</c:v>
                </c:pt>
                <c:pt idx="1016">
                  <c:v>84.917000000000002</c:v>
                </c:pt>
                <c:pt idx="1017">
                  <c:v>85</c:v>
                </c:pt>
                <c:pt idx="1018">
                  <c:v>85.082999999999998</c:v>
                </c:pt>
                <c:pt idx="1019">
                  <c:v>85.167000000000002</c:v>
                </c:pt>
                <c:pt idx="1020">
                  <c:v>85.25</c:v>
                </c:pt>
                <c:pt idx="1021">
                  <c:v>85.332999999999998</c:v>
                </c:pt>
                <c:pt idx="1022">
                  <c:v>85.417000000000002</c:v>
                </c:pt>
                <c:pt idx="1023">
                  <c:v>85.5</c:v>
                </c:pt>
                <c:pt idx="1024">
                  <c:v>85.582999999999998</c:v>
                </c:pt>
                <c:pt idx="1025">
                  <c:v>85.667000000000002</c:v>
                </c:pt>
                <c:pt idx="1026">
                  <c:v>85.75</c:v>
                </c:pt>
                <c:pt idx="1027">
                  <c:v>85.832999999999998</c:v>
                </c:pt>
                <c:pt idx="1028">
                  <c:v>85.917000000000002</c:v>
                </c:pt>
                <c:pt idx="1029">
                  <c:v>86</c:v>
                </c:pt>
                <c:pt idx="1030">
                  <c:v>86.082999999999998</c:v>
                </c:pt>
                <c:pt idx="1031">
                  <c:v>86.167000000000002</c:v>
                </c:pt>
                <c:pt idx="1032">
                  <c:v>86.25</c:v>
                </c:pt>
                <c:pt idx="1033">
                  <c:v>86.332999999999998</c:v>
                </c:pt>
                <c:pt idx="1034">
                  <c:v>86.417000000000002</c:v>
                </c:pt>
                <c:pt idx="1035">
                  <c:v>86.5</c:v>
                </c:pt>
                <c:pt idx="1036">
                  <c:v>86.582999999999998</c:v>
                </c:pt>
                <c:pt idx="1037">
                  <c:v>86.667000000000002</c:v>
                </c:pt>
                <c:pt idx="1038">
                  <c:v>86.75</c:v>
                </c:pt>
                <c:pt idx="1039">
                  <c:v>86.832999999999998</c:v>
                </c:pt>
                <c:pt idx="1040">
                  <c:v>86.917000000000002</c:v>
                </c:pt>
                <c:pt idx="1041">
                  <c:v>87</c:v>
                </c:pt>
                <c:pt idx="1042">
                  <c:v>87.082999999999998</c:v>
                </c:pt>
                <c:pt idx="1043">
                  <c:v>87.167000000000002</c:v>
                </c:pt>
                <c:pt idx="1044">
                  <c:v>87.25</c:v>
                </c:pt>
                <c:pt idx="1045">
                  <c:v>87.332999999999998</c:v>
                </c:pt>
                <c:pt idx="1046">
                  <c:v>87.417000000000002</c:v>
                </c:pt>
                <c:pt idx="1047">
                  <c:v>87.5</c:v>
                </c:pt>
                <c:pt idx="1048">
                  <c:v>87.582999999999998</c:v>
                </c:pt>
                <c:pt idx="1049">
                  <c:v>87.667000000000002</c:v>
                </c:pt>
                <c:pt idx="1050">
                  <c:v>87.75</c:v>
                </c:pt>
                <c:pt idx="1051">
                  <c:v>87.832999999999998</c:v>
                </c:pt>
                <c:pt idx="1052">
                  <c:v>87.917000000000002</c:v>
                </c:pt>
                <c:pt idx="1053">
                  <c:v>88</c:v>
                </c:pt>
                <c:pt idx="1054">
                  <c:v>88.082999999999998</c:v>
                </c:pt>
                <c:pt idx="1055">
                  <c:v>88.167000000000002</c:v>
                </c:pt>
                <c:pt idx="1056">
                  <c:v>88.25</c:v>
                </c:pt>
                <c:pt idx="1057">
                  <c:v>88.332999999999998</c:v>
                </c:pt>
                <c:pt idx="1058">
                  <c:v>88.417000000000002</c:v>
                </c:pt>
                <c:pt idx="1059">
                  <c:v>88.5</c:v>
                </c:pt>
                <c:pt idx="1060">
                  <c:v>88.582999999999998</c:v>
                </c:pt>
                <c:pt idx="1061">
                  <c:v>88.667000000000002</c:v>
                </c:pt>
                <c:pt idx="1062">
                  <c:v>88.75</c:v>
                </c:pt>
                <c:pt idx="1063">
                  <c:v>88.832999999999998</c:v>
                </c:pt>
                <c:pt idx="1064">
                  <c:v>88.917000000000002</c:v>
                </c:pt>
                <c:pt idx="1065">
                  <c:v>89</c:v>
                </c:pt>
                <c:pt idx="1066">
                  <c:v>89.082999999999998</c:v>
                </c:pt>
                <c:pt idx="1067">
                  <c:v>89.167000000000002</c:v>
                </c:pt>
                <c:pt idx="1068">
                  <c:v>89.25</c:v>
                </c:pt>
                <c:pt idx="1069">
                  <c:v>89.332999999999998</c:v>
                </c:pt>
                <c:pt idx="1070">
                  <c:v>89.417000000000002</c:v>
                </c:pt>
                <c:pt idx="1071">
                  <c:v>89.5</c:v>
                </c:pt>
                <c:pt idx="1072">
                  <c:v>89.582999999999998</c:v>
                </c:pt>
                <c:pt idx="1073">
                  <c:v>89.667000000000002</c:v>
                </c:pt>
                <c:pt idx="1074">
                  <c:v>89.75</c:v>
                </c:pt>
                <c:pt idx="1075">
                  <c:v>89.832999999999998</c:v>
                </c:pt>
                <c:pt idx="1076">
                  <c:v>89.917000000000002</c:v>
                </c:pt>
                <c:pt idx="1077">
                  <c:v>90</c:v>
                </c:pt>
                <c:pt idx="1078">
                  <c:v>90.082999999999998</c:v>
                </c:pt>
                <c:pt idx="1079">
                  <c:v>90.167000000000002</c:v>
                </c:pt>
                <c:pt idx="1080">
                  <c:v>90.25</c:v>
                </c:pt>
                <c:pt idx="1081">
                  <c:v>90.332999999999998</c:v>
                </c:pt>
                <c:pt idx="1082">
                  <c:v>90.417000000000002</c:v>
                </c:pt>
                <c:pt idx="1083">
                  <c:v>90.5</c:v>
                </c:pt>
                <c:pt idx="1084">
                  <c:v>90.582999999999998</c:v>
                </c:pt>
                <c:pt idx="1085">
                  <c:v>90.667000000000002</c:v>
                </c:pt>
                <c:pt idx="1086">
                  <c:v>90.75</c:v>
                </c:pt>
                <c:pt idx="1087">
                  <c:v>90.832999999999998</c:v>
                </c:pt>
                <c:pt idx="1088">
                  <c:v>90.917000000000002</c:v>
                </c:pt>
                <c:pt idx="1089">
                  <c:v>91</c:v>
                </c:pt>
                <c:pt idx="1090">
                  <c:v>91.082999999999998</c:v>
                </c:pt>
                <c:pt idx="1091">
                  <c:v>91.167000000000002</c:v>
                </c:pt>
                <c:pt idx="1092">
                  <c:v>91.25</c:v>
                </c:pt>
                <c:pt idx="1093">
                  <c:v>91.332999999999998</c:v>
                </c:pt>
                <c:pt idx="1094">
                  <c:v>91.417000000000002</c:v>
                </c:pt>
                <c:pt idx="1095">
                  <c:v>91.5</c:v>
                </c:pt>
                <c:pt idx="1096">
                  <c:v>91.582999999999998</c:v>
                </c:pt>
                <c:pt idx="1097">
                  <c:v>91.667000000000002</c:v>
                </c:pt>
                <c:pt idx="1098">
                  <c:v>91.75</c:v>
                </c:pt>
                <c:pt idx="1099">
                  <c:v>91.832999999999998</c:v>
                </c:pt>
                <c:pt idx="1100">
                  <c:v>91.917000000000002</c:v>
                </c:pt>
                <c:pt idx="1101">
                  <c:v>92</c:v>
                </c:pt>
                <c:pt idx="1102">
                  <c:v>92.082999999999998</c:v>
                </c:pt>
                <c:pt idx="1103">
                  <c:v>92.167000000000002</c:v>
                </c:pt>
                <c:pt idx="1104">
                  <c:v>92.25</c:v>
                </c:pt>
                <c:pt idx="1105">
                  <c:v>92.332999999999998</c:v>
                </c:pt>
                <c:pt idx="1106">
                  <c:v>92.417000000000002</c:v>
                </c:pt>
                <c:pt idx="1107">
                  <c:v>92.5</c:v>
                </c:pt>
                <c:pt idx="1108">
                  <c:v>92.582999999999998</c:v>
                </c:pt>
                <c:pt idx="1109">
                  <c:v>92.667000000000002</c:v>
                </c:pt>
                <c:pt idx="1110">
                  <c:v>92.75</c:v>
                </c:pt>
                <c:pt idx="1111">
                  <c:v>92.832999999999998</c:v>
                </c:pt>
                <c:pt idx="1112">
                  <c:v>92.917000000000002</c:v>
                </c:pt>
                <c:pt idx="1113">
                  <c:v>93</c:v>
                </c:pt>
                <c:pt idx="1114">
                  <c:v>93.082999999999998</c:v>
                </c:pt>
                <c:pt idx="1115">
                  <c:v>93.167000000000002</c:v>
                </c:pt>
                <c:pt idx="1116">
                  <c:v>93.25</c:v>
                </c:pt>
                <c:pt idx="1117">
                  <c:v>93.332999999999998</c:v>
                </c:pt>
                <c:pt idx="1118">
                  <c:v>93.417000000000002</c:v>
                </c:pt>
                <c:pt idx="1119">
                  <c:v>93.5</c:v>
                </c:pt>
                <c:pt idx="1120">
                  <c:v>93.582999999999998</c:v>
                </c:pt>
                <c:pt idx="1121">
                  <c:v>93.667000000000002</c:v>
                </c:pt>
                <c:pt idx="1122">
                  <c:v>93.75</c:v>
                </c:pt>
                <c:pt idx="1123">
                  <c:v>93.832999999999998</c:v>
                </c:pt>
                <c:pt idx="1124">
                  <c:v>93.917000000000002</c:v>
                </c:pt>
                <c:pt idx="1125">
                  <c:v>94</c:v>
                </c:pt>
                <c:pt idx="1126">
                  <c:v>94.082999999999998</c:v>
                </c:pt>
                <c:pt idx="1127">
                  <c:v>94.167000000000002</c:v>
                </c:pt>
                <c:pt idx="1128">
                  <c:v>94.25</c:v>
                </c:pt>
                <c:pt idx="1129">
                  <c:v>94.332999999999998</c:v>
                </c:pt>
                <c:pt idx="1130">
                  <c:v>94.417000000000002</c:v>
                </c:pt>
                <c:pt idx="1131">
                  <c:v>94.5</c:v>
                </c:pt>
                <c:pt idx="1132">
                  <c:v>94.582999999999998</c:v>
                </c:pt>
                <c:pt idx="1133">
                  <c:v>94.667000000000002</c:v>
                </c:pt>
                <c:pt idx="1134">
                  <c:v>94.75</c:v>
                </c:pt>
                <c:pt idx="1135">
                  <c:v>94.832999999999998</c:v>
                </c:pt>
                <c:pt idx="1136">
                  <c:v>94.917000000000002</c:v>
                </c:pt>
                <c:pt idx="1137">
                  <c:v>95</c:v>
                </c:pt>
                <c:pt idx="1138">
                  <c:v>95.082999999999998</c:v>
                </c:pt>
                <c:pt idx="1139">
                  <c:v>95.167000000000002</c:v>
                </c:pt>
                <c:pt idx="1140">
                  <c:v>95.25</c:v>
                </c:pt>
                <c:pt idx="1141">
                  <c:v>95.332999999999998</c:v>
                </c:pt>
                <c:pt idx="1142">
                  <c:v>95.417000000000002</c:v>
                </c:pt>
                <c:pt idx="1143">
                  <c:v>95.5</c:v>
                </c:pt>
                <c:pt idx="1144">
                  <c:v>95.582999999999998</c:v>
                </c:pt>
                <c:pt idx="1145">
                  <c:v>95.667000000000002</c:v>
                </c:pt>
                <c:pt idx="1146">
                  <c:v>95.75</c:v>
                </c:pt>
                <c:pt idx="1147">
                  <c:v>95.832999999999998</c:v>
                </c:pt>
                <c:pt idx="1148">
                  <c:v>95.917000000000002</c:v>
                </c:pt>
                <c:pt idx="1149">
                  <c:v>96</c:v>
                </c:pt>
                <c:pt idx="1150">
                  <c:v>96.082999999999998</c:v>
                </c:pt>
                <c:pt idx="1151">
                  <c:v>96.167000000000002</c:v>
                </c:pt>
                <c:pt idx="1152">
                  <c:v>96.25</c:v>
                </c:pt>
                <c:pt idx="1153">
                  <c:v>96.332999999999998</c:v>
                </c:pt>
                <c:pt idx="1154">
                  <c:v>96.417000000000002</c:v>
                </c:pt>
                <c:pt idx="1155">
                  <c:v>96.5</c:v>
                </c:pt>
                <c:pt idx="1156">
                  <c:v>96.582999999999998</c:v>
                </c:pt>
                <c:pt idx="1157">
                  <c:v>96.667000000000002</c:v>
                </c:pt>
                <c:pt idx="1158">
                  <c:v>96.75</c:v>
                </c:pt>
                <c:pt idx="1159">
                  <c:v>96.832999999999998</c:v>
                </c:pt>
                <c:pt idx="1160">
                  <c:v>96.917000000000002</c:v>
                </c:pt>
                <c:pt idx="1161">
                  <c:v>97</c:v>
                </c:pt>
                <c:pt idx="1162">
                  <c:v>97.082999999999998</c:v>
                </c:pt>
                <c:pt idx="1163">
                  <c:v>97.167000000000002</c:v>
                </c:pt>
                <c:pt idx="1164">
                  <c:v>97.25</c:v>
                </c:pt>
                <c:pt idx="1165">
                  <c:v>97.332999999999998</c:v>
                </c:pt>
                <c:pt idx="1166">
                  <c:v>97.417000000000002</c:v>
                </c:pt>
                <c:pt idx="1167">
                  <c:v>97.5</c:v>
                </c:pt>
                <c:pt idx="1168">
                  <c:v>97.582999999999998</c:v>
                </c:pt>
                <c:pt idx="1169">
                  <c:v>97.667000000000002</c:v>
                </c:pt>
                <c:pt idx="1170">
                  <c:v>97.75</c:v>
                </c:pt>
                <c:pt idx="1171">
                  <c:v>97.832999999999998</c:v>
                </c:pt>
                <c:pt idx="1172">
                  <c:v>97.917000000000002</c:v>
                </c:pt>
                <c:pt idx="1173">
                  <c:v>98</c:v>
                </c:pt>
                <c:pt idx="1174">
                  <c:v>98.082999999999998</c:v>
                </c:pt>
                <c:pt idx="1175">
                  <c:v>98.167000000000002</c:v>
                </c:pt>
                <c:pt idx="1176">
                  <c:v>98.25</c:v>
                </c:pt>
                <c:pt idx="1177">
                  <c:v>98.332999999999998</c:v>
                </c:pt>
                <c:pt idx="1178">
                  <c:v>98.417000000000002</c:v>
                </c:pt>
                <c:pt idx="1179">
                  <c:v>98.5</c:v>
                </c:pt>
                <c:pt idx="1180">
                  <c:v>98.582999999999998</c:v>
                </c:pt>
                <c:pt idx="1181">
                  <c:v>98.667000000000002</c:v>
                </c:pt>
                <c:pt idx="1182">
                  <c:v>98.75</c:v>
                </c:pt>
                <c:pt idx="1183">
                  <c:v>98.832999999999998</c:v>
                </c:pt>
                <c:pt idx="1184">
                  <c:v>98.917000000000002</c:v>
                </c:pt>
                <c:pt idx="1185">
                  <c:v>99</c:v>
                </c:pt>
                <c:pt idx="1186">
                  <c:v>99.082999999999998</c:v>
                </c:pt>
                <c:pt idx="1187">
                  <c:v>99.167000000000002</c:v>
                </c:pt>
                <c:pt idx="1188">
                  <c:v>99.25</c:v>
                </c:pt>
                <c:pt idx="1189">
                  <c:v>99.332999999999998</c:v>
                </c:pt>
                <c:pt idx="1190">
                  <c:v>99.417000000000002</c:v>
                </c:pt>
                <c:pt idx="1191">
                  <c:v>99.5</c:v>
                </c:pt>
                <c:pt idx="1192">
                  <c:v>99.582999999999998</c:v>
                </c:pt>
                <c:pt idx="1193">
                  <c:v>99.667000000000002</c:v>
                </c:pt>
                <c:pt idx="1194">
                  <c:v>99.75</c:v>
                </c:pt>
                <c:pt idx="1195">
                  <c:v>99.832999999999998</c:v>
                </c:pt>
                <c:pt idx="1196">
                  <c:v>99.917000000000002</c:v>
                </c:pt>
                <c:pt idx="1197">
                  <c:v>100</c:v>
                </c:pt>
                <c:pt idx="1198">
                  <c:v>100.083</c:v>
                </c:pt>
                <c:pt idx="1199">
                  <c:v>100.167</c:v>
                </c:pt>
                <c:pt idx="1200">
                  <c:v>100.25</c:v>
                </c:pt>
                <c:pt idx="1201">
                  <c:v>100.333</c:v>
                </c:pt>
                <c:pt idx="1202">
                  <c:v>100.417</c:v>
                </c:pt>
                <c:pt idx="1203">
                  <c:v>100.5</c:v>
                </c:pt>
                <c:pt idx="1204">
                  <c:v>100.583</c:v>
                </c:pt>
                <c:pt idx="1205">
                  <c:v>100.667</c:v>
                </c:pt>
                <c:pt idx="1206">
                  <c:v>100.75</c:v>
                </c:pt>
                <c:pt idx="1207">
                  <c:v>100.833</c:v>
                </c:pt>
                <c:pt idx="1208">
                  <c:v>100.917</c:v>
                </c:pt>
                <c:pt idx="1209">
                  <c:v>101</c:v>
                </c:pt>
                <c:pt idx="1210">
                  <c:v>101.083</c:v>
                </c:pt>
                <c:pt idx="1211">
                  <c:v>101.167</c:v>
                </c:pt>
                <c:pt idx="1212">
                  <c:v>101.25</c:v>
                </c:pt>
                <c:pt idx="1213">
                  <c:v>101.333</c:v>
                </c:pt>
                <c:pt idx="1214">
                  <c:v>101.417</c:v>
                </c:pt>
                <c:pt idx="1215">
                  <c:v>101.5</c:v>
                </c:pt>
                <c:pt idx="1216">
                  <c:v>101.583</c:v>
                </c:pt>
                <c:pt idx="1217">
                  <c:v>101.667</c:v>
                </c:pt>
                <c:pt idx="1218">
                  <c:v>101.75</c:v>
                </c:pt>
                <c:pt idx="1219">
                  <c:v>101.833</c:v>
                </c:pt>
                <c:pt idx="1220">
                  <c:v>101.917</c:v>
                </c:pt>
                <c:pt idx="1221">
                  <c:v>102</c:v>
                </c:pt>
                <c:pt idx="1222">
                  <c:v>102.083</c:v>
                </c:pt>
                <c:pt idx="1223">
                  <c:v>102.167</c:v>
                </c:pt>
                <c:pt idx="1224">
                  <c:v>102.25</c:v>
                </c:pt>
                <c:pt idx="1225">
                  <c:v>102.333</c:v>
                </c:pt>
                <c:pt idx="1226">
                  <c:v>102.417</c:v>
                </c:pt>
                <c:pt idx="1227">
                  <c:v>102.5</c:v>
                </c:pt>
                <c:pt idx="1228">
                  <c:v>102.583</c:v>
                </c:pt>
                <c:pt idx="1229">
                  <c:v>102.667</c:v>
                </c:pt>
                <c:pt idx="1230">
                  <c:v>102.75</c:v>
                </c:pt>
                <c:pt idx="1231">
                  <c:v>102.833</c:v>
                </c:pt>
                <c:pt idx="1232">
                  <c:v>102.917</c:v>
                </c:pt>
                <c:pt idx="1233">
                  <c:v>103</c:v>
                </c:pt>
                <c:pt idx="1234">
                  <c:v>103.083</c:v>
                </c:pt>
                <c:pt idx="1235">
                  <c:v>103.167</c:v>
                </c:pt>
                <c:pt idx="1236">
                  <c:v>103.25</c:v>
                </c:pt>
                <c:pt idx="1237">
                  <c:v>103.333</c:v>
                </c:pt>
                <c:pt idx="1238">
                  <c:v>103.417</c:v>
                </c:pt>
                <c:pt idx="1239">
                  <c:v>103.5</c:v>
                </c:pt>
                <c:pt idx="1240">
                  <c:v>103.583</c:v>
                </c:pt>
                <c:pt idx="1241">
                  <c:v>103.667</c:v>
                </c:pt>
                <c:pt idx="1242">
                  <c:v>103.75</c:v>
                </c:pt>
                <c:pt idx="1243">
                  <c:v>103.833</c:v>
                </c:pt>
                <c:pt idx="1244">
                  <c:v>103.917</c:v>
                </c:pt>
                <c:pt idx="1245">
                  <c:v>104</c:v>
                </c:pt>
                <c:pt idx="1246">
                  <c:v>104.083</c:v>
                </c:pt>
                <c:pt idx="1247">
                  <c:v>104.167</c:v>
                </c:pt>
                <c:pt idx="1248">
                  <c:v>104.25</c:v>
                </c:pt>
                <c:pt idx="1249">
                  <c:v>104.333</c:v>
                </c:pt>
                <c:pt idx="1250">
                  <c:v>104.417</c:v>
                </c:pt>
                <c:pt idx="1251">
                  <c:v>104.5</c:v>
                </c:pt>
                <c:pt idx="1252">
                  <c:v>104.583</c:v>
                </c:pt>
                <c:pt idx="1253">
                  <c:v>104.667</c:v>
                </c:pt>
                <c:pt idx="1254">
                  <c:v>104.75</c:v>
                </c:pt>
                <c:pt idx="1255">
                  <c:v>104.833</c:v>
                </c:pt>
                <c:pt idx="1256">
                  <c:v>104.917</c:v>
                </c:pt>
                <c:pt idx="1257">
                  <c:v>105</c:v>
                </c:pt>
                <c:pt idx="1258">
                  <c:v>105.083</c:v>
                </c:pt>
                <c:pt idx="1259">
                  <c:v>105.167</c:v>
                </c:pt>
                <c:pt idx="1260">
                  <c:v>105.25</c:v>
                </c:pt>
                <c:pt idx="1261">
                  <c:v>105.333</c:v>
                </c:pt>
                <c:pt idx="1262">
                  <c:v>105.417</c:v>
                </c:pt>
                <c:pt idx="1263">
                  <c:v>105.5</c:v>
                </c:pt>
                <c:pt idx="1264">
                  <c:v>105.583</c:v>
                </c:pt>
                <c:pt idx="1265">
                  <c:v>105.667</c:v>
                </c:pt>
                <c:pt idx="1266">
                  <c:v>105.75</c:v>
                </c:pt>
                <c:pt idx="1267">
                  <c:v>105.833</c:v>
                </c:pt>
                <c:pt idx="1268">
                  <c:v>105.917</c:v>
                </c:pt>
                <c:pt idx="1269">
                  <c:v>106</c:v>
                </c:pt>
                <c:pt idx="1270">
                  <c:v>106.083</c:v>
                </c:pt>
                <c:pt idx="1271">
                  <c:v>106.167</c:v>
                </c:pt>
                <c:pt idx="1272">
                  <c:v>106.25</c:v>
                </c:pt>
                <c:pt idx="1273">
                  <c:v>106.333</c:v>
                </c:pt>
                <c:pt idx="1274">
                  <c:v>106.417</c:v>
                </c:pt>
                <c:pt idx="1275">
                  <c:v>106.5</c:v>
                </c:pt>
                <c:pt idx="1276">
                  <c:v>106.583</c:v>
                </c:pt>
                <c:pt idx="1277">
                  <c:v>106.667</c:v>
                </c:pt>
                <c:pt idx="1278">
                  <c:v>106.75</c:v>
                </c:pt>
                <c:pt idx="1279">
                  <c:v>106.833</c:v>
                </c:pt>
                <c:pt idx="1280">
                  <c:v>106.917</c:v>
                </c:pt>
                <c:pt idx="1281">
                  <c:v>107</c:v>
                </c:pt>
                <c:pt idx="1282">
                  <c:v>107.083</c:v>
                </c:pt>
                <c:pt idx="1283">
                  <c:v>107.167</c:v>
                </c:pt>
                <c:pt idx="1284">
                  <c:v>107.25</c:v>
                </c:pt>
                <c:pt idx="1285">
                  <c:v>107.333</c:v>
                </c:pt>
                <c:pt idx="1286">
                  <c:v>107.417</c:v>
                </c:pt>
                <c:pt idx="1287">
                  <c:v>107.5</c:v>
                </c:pt>
                <c:pt idx="1288">
                  <c:v>107.583</c:v>
                </c:pt>
                <c:pt idx="1289">
                  <c:v>107.667</c:v>
                </c:pt>
                <c:pt idx="1290">
                  <c:v>107.75</c:v>
                </c:pt>
                <c:pt idx="1291">
                  <c:v>107.833</c:v>
                </c:pt>
                <c:pt idx="1292">
                  <c:v>107.917</c:v>
                </c:pt>
                <c:pt idx="1293">
                  <c:v>108</c:v>
                </c:pt>
                <c:pt idx="1294">
                  <c:v>108.083</c:v>
                </c:pt>
                <c:pt idx="1295">
                  <c:v>108.167</c:v>
                </c:pt>
                <c:pt idx="1296">
                  <c:v>108.25</c:v>
                </c:pt>
                <c:pt idx="1297">
                  <c:v>108.333</c:v>
                </c:pt>
                <c:pt idx="1298">
                  <c:v>108.417</c:v>
                </c:pt>
                <c:pt idx="1299">
                  <c:v>108.5</c:v>
                </c:pt>
                <c:pt idx="1300">
                  <c:v>108.583</c:v>
                </c:pt>
                <c:pt idx="1301">
                  <c:v>108.667</c:v>
                </c:pt>
                <c:pt idx="1302">
                  <c:v>108.75</c:v>
                </c:pt>
                <c:pt idx="1303">
                  <c:v>108.833</c:v>
                </c:pt>
                <c:pt idx="1304">
                  <c:v>108.917</c:v>
                </c:pt>
                <c:pt idx="1305">
                  <c:v>109</c:v>
                </c:pt>
                <c:pt idx="1306">
                  <c:v>109.083</c:v>
                </c:pt>
                <c:pt idx="1307">
                  <c:v>109.167</c:v>
                </c:pt>
                <c:pt idx="1308">
                  <c:v>109.25</c:v>
                </c:pt>
                <c:pt idx="1309">
                  <c:v>109.333</c:v>
                </c:pt>
                <c:pt idx="1310">
                  <c:v>109.417</c:v>
                </c:pt>
                <c:pt idx="1311">
                  <c:v>109.5</c:v>
                </c:pt>
                <c:pt idx="1312">
                  <c:v>109.583</c:v>
                </c:pt>
                <c:pt idx="1313">
                  <c:v>109.667</c:v>
                </c:pt>
                <c:pt idx="1314">
                  <c:v>109.75</c:v>
                </c:pt>
                <c:pt idx="1315">
                  <c:v>109.833</c:v>
                </c:pt>
                <c:pt idx="1316">
                  <c:v>109.917</c:v>
                </c:pt>
                <c:pt idx="1317">
                  <c:v>110</c:v>
                </c:pt>
                <c:pt idx="1318">
                  <c:v>110.083</c:v>
                </c:pt>
                <c:pt idx="1319">
                  <c:v>110.167</c:v>
                </c:pt>
                <c:pt idx="1320">
                  <c:v>110.25</c:v>
                </c:pt>
                <c:pt idx="1321">
                  <c:v>110.333</c:v>
                </c:pt>
                <c:pt idx="1322">
                  <c:v>110.417</c:v>
                </c:pt>
                <c:pt idx="1323">
                  <c:v>110.5</c:v>
                </c:pt>
                <c:pt idx="1324">
                  <c:v>110.583</c:v>
                </c:pt>
                <c:pt idx="1325">
                  <c:v>110.667</c:v>
                </c:pt>
                <c:pt idx="1326">
                  <c:v>110.75</c:v>
                </c:pt>
                <c:pt idx="1327">
                  <c:v>110.833</c:v>
                </c:pt>
                <c:pt idx="1328">
                  <c:v>110.917</c:v>
                </c:pt>
                <c:pt idx="1329">
                  <c:v>111</c:v>
                </c:pt>
                <c:pt idx="1330">
                  <c:v>111.083</c:v>
                </c:pt>
                <c:pt idx="1331">
                  <c:v>111.167</c:v>
                </c:pt>
                <c:pt idx="1332">
                  <c:v>111.25</c:v>
                </c:pt>
                <c:pt idx="1333">
                  <c:v>111.333</c:v>
                </c:pt>
                <c:pt idx="1334">
                  <c:v>111.417</c:v>
                </c:pt>
                <c:pt idx="1335">
                  <c:v>111.5</c:v>
                </c:pt>
                <c:pt idx="1336">
                  <c:v>111.583</c:v>
                </c:pt>
                <c:pt idx="1337">
                  <c:v>111.667</c:v>
                </c:pt>
                <c:pt idx="1338">
                  <c:v>111.75</c:v>
                </c:pt>
                <c:pt idx="1339">
                  <c:v>111.833</c:v>
                </c:pt>
                <c:pt idx="1340">
                  <c:v>111.917</c:v>
                </c:pt>
                <c:pt idx="1341">
                  <c:v>112</c:v>
                </c:pt>
                <c:pt idx="1342">
                  <c:v>112.083</c:v>
                </c:pt>
                <c:pt idx="1343">
                  <c:v>112.167</c:v>
                </c:pt>
                <c:pt idx="1344">
                  <c:v>112.25</c:v>
                </c:pt>
                <c:pt idx="1345">
                  <c:v>112.333</c:v>
                </c:pt>
                <c:pt idx="1346">
                  <c:v>112.417</c:v>
                </c:pt>
                <c:pt idx="1347">
                  <c:v>112.5</c:v>
                </c:pt>
                <c:pt idx="1348">
                  <c:v>112.583</c:v>
                </c:pt>
                <c:pt idx="1349">
                  <c:v>112.667</c:v>
                </c:pt>
                <c:pt idx="1350">
                  <c:v>112.75</c:v>
                </c:pt>
                <c:pt idx="1351">
                  <c:v>112.833</c:v>
                </c:pt>
                <c:pt idx="1352">
                  <c:v>112.917</c:v>
                </c:pt>
                <c:pt idx="1353">
                  <c:v>113</c:v>
                </c:pt>
                <c:pt idx="1354">
                  <c:v>113.083</c:v>
                </c:pt>
                <c:pt idx="1355">
                  <c:v>113.167</c:v>
                </c:pt>
                <c:pt idx="1356">
                  <c:v>113.25</c:v>
                </c:pt>
                <c:pt idx="1357">
                  <c:v>113.333</c:v>
                </c:pt>
                <c:pt idx="1358">
                  <c:v>113.417</c:v>
                </c:pt>
                <c:pt idx="1359">
                  <c:v>113.5</c:v>
                </c:pt>
                <c:pt idx="1360">
                  <c:v>113.583</c:v>
                </c:pt>
                <c:pt idx="1361">
                  <c:v>113.667</c:v>
                </c:pt>
                <c:pt idx="1362">
                  <c:v>113.75</c:v>
                </c:pt>
                <c:pt idx="1363">
                  <c:v>113.833</c:v>
                </c:pt>
                <c:pt idx="1364">
                  <c:v>113.917</c:v>
                </c:pt>
                <c:pt idx="1365">
                  <c:v>114</c:v>
                </c:pt>
                <c:pt idx="1366">
                  <c:v>114.083</c:v>
                </c:pt>
                <c:pt idx="1367">
                  <c:v>114.167</c:v>
                </c:pt>
                <c:pt idx="1368">
                  <c:v>114.25</c:v>
                </c:pt>
                <c:pt idx="1369">
                  <c:v>114.333</c:v>
                </c:pt>
                <c:pt idx="1370">
                  <c:v>114.417</c:v>
                </c:pt>
                <c:pt idx="1371">
                  <c:v>114.5</c:v>
                </c:pt>
                <c:pt idx="1372">
                  <c:v>114.583</c:v>
                </c:pt>
                <c:pt idx="1373">
                  <c:v>114.667</c:v>
                </c:pt>
                <c:pt idx="1374">
                  <c:v>114.75</c:v>
                </c:pt>
                <c:pt idx="1375">
                  <c:v>114.833</c:v>
                </c:pt>
                <c:pt idx="1376">
                  <c:v>114.917</c:v>
                </c:pt>
                <c:pt idx="1377">
                  <c:v>115</c:v>
                </c:pt>
                <c:pt idx="1378">
                  <c:v>115.083</c:v>
                </c:pt>
                <c:pt idx="1379">
                  <c:v>115.167</c:v>
                </c:pt>
                <c:pt idx="1380">
                  <c:v>115.25</c:v>
                </c:pt>
                <c:pt idx="1381">
                  <c:v>115.333</c:v>
                </c:pt>
                <c:pt idx="1382">
                  <c:v>115.417</c:v>
                </c:pt>
                <c:pt idx="1383">
                  <c:v>115.5</c:v>
                </c:pt>
                <c:pt idx="1384">
                  <c:v>115.583</c:v>
                </c:pt>
                <c:pt idx="1385">
                  <c:v>115.667</c:v>
                </c:pt>
                <c:pt idx="1386">
                  <c:v>115.75</c:v>
                </c:pt>
                <c:pt idx="1387">
                  <c:v>115.833</c:v>
                </c:pt>
                <c:pt idx="1388">
                  <c:v>115.917</c:v>
                </c:pt>
                <c:pt idx="1389">
                  <c:v>116</c:v>
                </c:pt>
                <c:pt idx="1390">
                  <c:v>116.083</c:v>
                </c:pt>
                <c:pt idx="1391">
                  <c:v>116.167</c:v>
                </c:pt>
                <c:pt idx="1392">
                  <c:v>116.25</c:v>
                </c:pt>
                <c:pt idx="1393">
                  <c:v>116.333</c:v>
                </c:pt>
                <c:pt idx="1394">
                  <c:v>116.417</c:v>
                </c:pt>
                <c:pt idx="1395">
                  <c:v>116.5</c:v>
                </c:pt>
                <c:pt idx="1396">
                  <c:v>116.583</c:v>
                </c:pt>
                <c:pt idx="1397">
                  <c:v>116.667</c:v>
                </c:pt>
                <c:pt idx="1398">
                  <c:v>116.75</c:v>
                </c:pt>
                <c:pt idx="1399">
                  <c:v>116.833</c:v>
                </c:pt>
                <c:pt idx="1400">
                  <c:v>116.917</c:v>
                </c:pt>
                <c:pt idx="1401">
                  <c:v>117</c:v>
                </c:pt>
                <c:pt idx="1402">
                  <c:v>117.083</c:v>
                </c:pt>
                <c:pt idx="1403">
                  <c:v>117.167</c:v>
                </c:pt>
                <c:pt idx="1404">
                  <c:v>117.25</c:v>
                </c:pt>
                <c:pt idx="1405">
                  <c:v>117.333</c:v>
                </c:pt>
                <c:pt idx="1406">
                  <c:v>117.417</c:v>
                </c:pt>
                <c:pt idx="1407">
                  <c:v>117.5</c:v>
                </c:pt>
                <c:pt idx="1408">
                  <c:v>117.583</c:v>
                </c:pt>
                <c:pt idx="1409">
                  <c:v>117.667</c:v>
                </c:pt>
                <c:pt idx="1410">
                  <c:v>117.75</c:v>
                </c:pt>
                <c:pt idx="1411">
                  <c:v>117.833</c:v>
                </c:pt>
                <c:pt idx="1412">
                  <c:v>117.917</c:v>
                </c:pt>
                <c:pt idx="1413">
                  <c:v>118</c:v>
                </c:pt>
                <c:pt idx="1414">
                  <c:v>118.083</c:v>
                </c:pt>
                <c:pt idx="1415">
                  <c:v>118.167</c:v>
                </c:pt>
                <c:pt idx="1416">
                  <c:v>118.25</c:v>
                </c:pt>
                <c:pt idx="1417">
                  <c:v>118.333</c:v>
                </c:pt>
                <c:pt idx="1418">
                  <c:v>118.417</c:v>
                </c:pt>
                <c:pt idx="1419">
                  <c:v>118.5</c:v>
                </c:pt>
                <c:pt idx="1420">
                  <c:v>118.583</c:v>
                </c:pt>
                <c:pt idx="1421">
                  <c:v>118.667</c:v>
                </c:pt>
                <c:pt idx="1422">
                  <c:v>118.75</c:v>
                </c:pt>
                <c:pt idx="1423">
                  <c:v>118.833</c:v>
                </c:pt>
                <c:pt idx="1424">
                  <c:v>118.917</c:v>
                </c:pt>
                <c:pt idx="1425">
                  <c:v>119</c:v>
                </c:pt>
                <c:pt idx="1426">
                  <c:v>119.083</c:v>
                </c:pt>
                <c:pt idx="1427">
                  <c:v>119.167</c:v>
                </c:pt>
                <c:pt idx="1428">
                  <c:v>119.25</c:v>
                </c:pt>
                <c:pt idx="1429">
                  <c:v>119.333</c:v>
                </c:pt>
                <c:pt idx="1430">
                  <c:v>119.417</c:v>
                </c:pt>
                <c:pt idx="1431">
                  <c:v>119.5</c:v>
                </c:pt>
                <c:pt idx="1432">
                  <c:v>119.583</c:v>
                </c:pt>
                <c:pt idx="1433">
                  <c:v>119.667</c:v>
                </c:pt>
                <c:pt idx="1434">
                  <c:v>119.75</c:v>
                </c:pt>
                <c:pt idx="1435">
                  <c:v>119.833</c:v>
                </c:pt>
                <c:pt idx="1436">
                  <c:v>119.917</c:v>
                </c:pt>
                <c:pt idx="1437">
                  <c:v>120</c:v>
                </c:pt>
                <c:pt idx="1438">
                  <c:v>120.083</c:v>
                </c:pt>
                <c:pt idx="1439">
                  <c:v>120.167</c:v>
                </c:pt>
                <c:pt idx="1440">
                  <c:v>120.25</c:v>
                </c:pt>
                <c:pt idx="1441">
                  <c:v>120.333</c:v>
                </c:pt>
                <c:pt idx="1442">
                  <c:v>120.417</c:v>
                </c:pt>
                <c:pt idx="1443">
                  <c:v>120.5</c:v>
                </c:pt>
                <c:pt idx="1444">
                  <c:v>120.583</c:v>
                </c:pt>
                <c:pt idx="1445">
                  <c:v>120.667</c:v>
                </c:pt>
                <c:pt idx="1446">
                  <c:v>120.75</c:v>
                </c:pt>
                <c:pt idx="1447">
                  <c:v>120.833</c:v>
                </c:pt>
                <c:pt idx="1448">
                  <c:v>120.917</c:v>
                </c:pt>
                <c:pt idx="1449">
                  <c:v>121</c:v>
                </c:pt>
                <c:pt idx="1450">
                  <c:v>121.083</c:v>
                </c:pt>
                <c:pt idx="1451">
                  <c:v>121.167</c:v>
                </c:pt>
                <c:pt idx="1452">
                  <c:v>121.25</c:v>
                </c:pt>
                <c:pt idx="1453">
                  <c:v>121.333</c:v>
                </c:pt>
                <c:pt idx="1454">
                  <c:v>121.417</c:v>
                </c:pt>
                <c:pt idx="1455">
                  <c:v>121.5</c:v>
                </c:pt>
                <c:pt idx="1456">
                  <c:v>121.583</c:v>
                </c:pt>
                <c:pt idx="1457">
                  <c:v>121.667</c:v>
                </c:pt>
                <c:pt idx="1458">
                  <c:v>121.75</c:v>
                </c:pt>
                <c:pt idx="1459">
                  <c:v>121.833</c:v>
                </c:pt>
                <c:pt idx="1460">
                  <c:v>121.917</c:v>
                </c:pt>
                <c:pt idx="1461">
                  <c:v>122</c:v>
                </c:pt>
                <c:pt idx="1462">
                  <c:v>122.083</c:v>
                </c:pt>
                <c:pt idx="1463">
                  <c:v>122.167</c:v>
                </c:pt>
                <c:pt idx="1464">
                  <c:v>122.25</c:v>
                </c:pt>
                <c:pt idx="1465">
                  <c:v>122.333</c:v>
                </c:pt>
                <c:pt idx="1466">
                  <c:v>122.417</c:v>
                </c:pt>
                <c:pt idx="1467">
                  <c:v>122.5</c:v>
                </c:pt>
                <c:pt idx="1468">
                  <c:v>122.583</c:v>
                </c:pt>
                <c:pt idx="1469">
                  <c:v>122.667</c:v>
                </c:pt>
                <c:pt idx="1470">
                  <c:v>122.75</c:v>
                </c:pt>
                <c:pt idx="1471">
                  <c:v>122.833</c:v>
                </c:pt>
                <c:pt idx="1472">
                  <c:v>122.917</c:v>
                </c:pt>
                <c:pt idx="1473">
                  <c:v>123</c:v>
                </c:pt>
                <c:pt idx="1474">
                  <c:v>123.083</c:v>
                </c:pt>
                <c:pt idx="1475">
                  <c:v>123.167</c:v>
                </c:pt>
                <c:pt idx="1476">
                  <c:v>123.25</c:v>
                </c:pt>
                <c:pt idx="1477">
                  <c:v>123.333</c:v>
                </c:pt>
                <c:pt idx="1478">
                  <c:v>123.417</c:v>
                </c:pt>
                <c:pt idx="1479">
                  <c:v>123.5</c:v>
                </c:pt>
                <c:pt idx="1480">
                  <c:v>123.583</c:v>
                </c:pt>
                <c:pt idx="1481">
                  <c:v>123.667</c:v>
                </c:pt>
                <c:pt idx="1482">
                  <c:v>123.75</c:v>
                </c:pt>
                <c:pt idx="1483">
                  <c:v>123.833</c:v>
                </c:pt>
                <c:pt idx="1484">
                  <c:v>123.917</c:v>
                </c:pt>
                <c:pt idx="1485">
                  <c:v>124</c:v>
                </c:pt>
                <c:pt idx="1486">
                  <c:v>124.083</c:v>
                </c:pt>
                <c:pt idx="1487">
                  <c:v>124.167</c:v>
                </c:pt>
                <c:pt idx="1488">
                  <c:v>124.25</c:v>
                </c:pt>
                <c:pt idx="1489">
                  <c:v>124.333</c:v>
                </c:pt>
                <c:pt idx="1490">
                  <c:v>124.417</c:v>
                </c:pt>
                <c:pt idx="1491">
                  <c:v>124.5</c:v>
                </c:pt>
                <c:pt idx="1492">
                  <c:v>124.583</c:v>
                </c:pt>
                <c:pt idx="1493">
                  <c:v>124.667</c:v>
                </c:pt>
                <c:pt idx="1494">
                  <c:v>124.75</c:v>
                </c:pt>
                <c:pt idx="1495">
                  <c:v>124.833</c:v>
                </c:pt>
                <c:pt idx="1496">
                  <c:v>124.917</c:v>
                </c:pt>
                <c:pt idx="1497">
                  <c:v>125</c:v>
                </c:pt>
                <c:pt idx="1498">
                  <c:v>125.083</c:v>
                </c:pt>
                <c:pt idx="1499">
                  <c:v>125.167</c:v>
                </c:pt>
                <c:pt idx="1500">
                  <c:v>125.25</c:v>
                </c:pt>
                <c:pt idx="1501">
                  <c:v>125.333</c:v>
                </c:pt>
                <c:pt idx="1502">
                  <c:v>125.417</c:v>
                </c:pt>
                <c:pt idx="1503">
                  <c:v>125.5</c:v>
                </c:pt>
                <c:pt idx="1504">
                  <c:v>125.583</c:v>
                </c:pt>
                <c:pt idx="1505">
                  <c:v>125.667</c:v>
                </c:pt>
                <c:pt idx="1506">
                  <c:v>125.75</c:v>
                </c:pt>
                <c:pt idx="1507">
                  <c:v>125.833</c:v>
                </c:pt>
                <c:pt idx="1508">
                  <c:v>125.917</c:v>
                </c:pt>
                <c:pt idx="1509">
                  <c:v>126</c:v>
                </c:pt>
                <c:pt idx="1510">
                  <c:v>126.083</c:v>
                </c:pt>
                <c:pt idx="1511">
                  <c:v>126.167</c:v>
                </c:pt>
                <c:pt idx="1512">
                  <c:v>126.25</c:v>
                </c:pt>
                <c:pt idx="1513">
                  <c:v>126.333</c:v>
                </c:pt>
                <c:pt idx="1514">
                  <c:v>126.417</c:v>
                </c:pt>
                <c:pt idx="1515">
                  <c:v>126.5</c:v>
                </c:pt>
                <c:pt idx="1516">
                  <c:v>126.583</c:v>
                </c:pt>
                <c:pt idx="1517">
                  <c:v>126.667</c:v>
                </c:pt>
                <c:pt idx="1518">
                  <c:v>126.75</c:v>
                </c:pt>
                <c:pt idx="1519">
                  <c:v>126.833</c:v>
                </c:pt>
                <c:pt idx="1520">
                  <c:v>126.917</c:v>
                </c:pt>
                <c:pt idx="1521">
                  <c:v>127</c:v>
                </c:pt>
                <c:pt idx="1522">
                  <c:v>127.083</c:v>
                </c:pt>
                <c:pt idx="1523">
                  <c:v>127.167</c:v>
                </c:pt>
                <c:pt idx="1524">
                  <c:v>127.25</c:v>
                </c:pt>
                <c:pt idx="1525">
                  <c:v>127.333</c:v>
                </c:pt>
                <c:pt idx="1526">
                  <c:v>127.417</c:v>
                </c:pt>
                <c:pt idx="1527">
                  <c:v>127.5</c:v>
                </c:pt>
                <c:pt idx="1528">
                  <c:v>127.583</c:v>
                </c:pt>
                <c:pt idx="1529">
                  <c:v>127.667</c:v>
                </c:pt>
                <c:pt idx="1530">
                  <c:v>127.75</c:v>
                </c:pt>
                <c:pt idx="1531">
                  <c:v>127.833</c:v>
                </c:pt>
                <c:pt idx="1532">
                  <c:v>127.917</c:v>
                </c:pt>
                <c:pt idx="1533">
                  <c:v>128</c:v>
                </c:pt>
                <c:pt idx="1534">
                  <c:v>128.083</c:v>
                </c:pt>
                <c:pt idx="1535">
                  <c:v>128.167</c:v>
                </c:pt>
                <c:pt idx="1536">
                  <c:v>128.25</c:v>
                </c:pt>
                <c:pt idx="1537">
                  <c:v>128.333</c:v>
                </c:pt>
                <c:pt idx="1538">
                  <c:v>128.417</c:v>
                </c:pt>
                <c:pt idx="1539">
                  <c:v>128.5</c:v>
                </c:pt>
                <c:pt idx="1540">
                  <c:v>128.583</c:v>
                </c:pt>
                <c:pt idx="1541">
                  <c:v>128.667</c:v>
                </c:pt>
                <c:pt idx="1542">
                  <c:v>128.75</c:v>
                </c:pt>
                <c:pt idx="1543">
                  <c:v>128.833</c:v>
                </c:pt>
                <c:pt idx="1544">
                  <c:v>128.917</c:v>
                </c:pt>
                <c:pt idx="1545">
                  <c:v>129</c:v>
                </c:pt>
                <c:pt idx="1546">
                  <c:v>129.083</c:v>
                </c:pt>
                <c:pt idx="1547">
                  <c:v>129.167</c:v>
                </c:pt>
                <c:pt idx="1548">
                  <c:v>129.25</c:v>
                </c:pt>
                <c:pt idx="1549">
                  <c:v>129.333</c:v>
                </c:pt>
                <c:pt idx="1550">
                  <c:v>129.417</c:v>
                </c:pt>
                <c:pt idx="1551">
                  <c:v>129.5</c:v>
                </c:pt>
                <c:pt idx="1552">
                  <c:v>129.583</c:v>
                </c:pt>
                <c:pt idx="1553">
                  <c:v>129.667</c:v>
                </c:pt>
                <c:pt idx="1554">
                  <c:v>129.75</c:v>
                </c:pt>
                <c:pt idx="1555">
                  <c:v>129.833</c:v>
                </c:pt>
                <c:pt idx="1556">
                  <c:v>129.917</c:v>
                </c:pt>
                <c:pt idx="1557">
                  <c:v>130</c:v>
                </c:pt>
                <c:pt idx="1558">
                  <c:v>130.083</c:v>
                </c:pt>
                <c:pt idx="1559">
                  <c:v>130.167</c:v>
                </c:pt>
                <c:pt idx="1560">
                  <c:v>130.25</c:v>
                </c:pt>
                <c:pt idx="1561">
                  <c:v>130.333</c:v>
                </c:pt>
                <c:pt idx="1562">
                  <c:v>130.417</c:v>
                </c:pt>
                <c:pt idx="1563">
                  <c:v>130.5</c:v>
                </c:pt>
                <c:pt idx="1564">
                  <c:v>130.583</c:v>
                </c:pt>
                <c:pt idx="1565">
                  <c:v>130.667</c:v>
                </c:pt>
                <c:pt idx="1566">
                  <c:v>130.75</c:v>
                </c:pt>
                <c:pt idx="1567">
                  <c:v>130.833</c:v>
                </c:pt>
                <c:pt idx="1568">
                  <c:v>130.917</c:v>
                </c:pt>
                <c:pt idx="1569">
                  <c:v>131</c:v>
                </c:pt>
                <c:pt idx="1570">
                  <c:v>131.083</c:v>
                </c:pt>
                <c:pt idx="1571">
                  <c:v>131.167</c:v>
                </c:pt>
                <c:pt idx="1572">
                  <c:v>131.25</c:v>
                </c:pt>
                <c:pt idx="1573">
                  <c:v>131.333</c:v>
                </c:pt>
                <c:pt idx="1574">
                  <c:v>131.417</c:v>
                </c:pt>
                <c:pt idx="1575">
                  <c:v>131.5</c:v>
                </c:pt>
                <c:pt idx="1576">
                  <c:v>131.583</c:v>
                </c:pt>
                <c:pt idx="1577">
                  <c:v>131.667</c:v>
                </c:pt>
                <c:pt idx="1578">
                  <c:v>131.75</c:v>
                </c:pt>
                <c:pt idx="1579">
                  <c:v>131.833</c:v>
                </c:pt>
                <c:pt idx="1580">
                  <c:v>131.917</c:v>
                </c:pt>
                <c:pt idx="1581">
                  <c:v>132</c:v>
                </c:pt>
                <c:pt idx="1582">
                  <c:v>132.083</c:v>
                </c:pt>
                <c:pt idx="1583">
                  <c:v>132.167</c:v>
                </c:pt>
                <c:pt idx="1584">
                  <c:v>132.25</c:v>
                </c:pt>
                <c:pt idx="1585">
                  <c:v>132.333</c:v>
                </c:pt>
                <c:pt idx="1586">
                  <c:v>132.417</c:v>
                </c:pt>
                <c:pt idx="1587">
                  <c:v>132.5</c:v>
                </c:pt>
                <c:pt idx="1588">
                  <c:v>132.583</c:v>
                </c:pt>
                <c:pt idx="1589">
                  <c:v>132.667</c:v>
                </c:pt>
                <c:pt idx="1590">
                  <c:v>132.75</c:v>
                </c:pt>
                <c:pt idx="1591">
                  <c:v>132.833</c:v>
                </c:pt>
                <c:pt idx="1592">
                  <c:v>132.917</c:v>
                </c:pt>
                <c:pt idx="1593">
                  <c:v>133</c:v>
                </c:pt>
                <c:pt idx="1594">
                  <c:v>133.083</c:v>
                </c:pt>
                <c:pt idx="1595">
                  <c:v>133.167</c:v>
                </c:pt>
                <c:pt idx="1596">
                  <c:v>133.25</c:v>
                </c:pt>
                <c:pt idx="1597">
                  <c:v>133.333</c:v>
                </c:pt>
                <c:pt idx="1598">
                  <c:v>133.417</c:v>
                </c:pt>
                <c:pt idx="1599">
                  <c:v>133.5</c:v>
                </c:pt>
                <c:pt idx="1600">
                  <c:v>133.583</c:v>
                </c:pt>
                <c:pt idx="1601">
                  <c:v>133.667</c:v>
                </c:pt>
                <c:pt idx="1602">
                  <c:v>133.75</c:v>
                </c:pt>
                <c:pt idx="1603">
                  <c:v>133.833</c:v>
                </c:pt>
                <c:pt idx="1604">
                  <c:v>133.917</c:v>
                </c:pt>
                <c:pt idx="1605">
                  <c:v>134</c:v>
                </c:pt>
                <c:pt idx="1606">
                  <c:v>134.083</c:v>
                </c:pt>
                <c:pt idx="1607">
                  <c:v>134.167</c:v>
                </c:pt>
                <c:pt idx="1608">
                  <c:v>134.25</c:v>
                </c:pt>
                <c:pt idx="1609">
                  <c:v>134.333</c:v>
                </c:pt>
                <c:pt idx="1610">
                  <c:v>134.417</c:v>
                </c:pt>
                <c:pt idx="1611">
                  <c:v>134.5</c:v>
                </c:pt>
                <c:pt idx="1612">
                  <c:v>134.583</c:v>
                </c:pt>
                <c:pt idx="1613">
                  <c:v>134.667</c:v>
                </c:pt>
                <c:pt idx="1614">
                  <c:v>134.75</c:v>
                </c:pt>
                <c:pt idx="1615">
                  <c:v>134.833</c:v>
                </c:pt>
                <c:pt idx="1616">
                  <c:v>134.917</c:v>
                </c:pt>
                <c:pt idx="1617">
                  <c:v>135</c:v>
                </c:pt>
                <c:pt idx="1618">
                  <c:v>135.083</c:v>
                </c:pt>
                <c:pt idx="1619">
                  <c:v>135.167</c:v>
                </c:pt>
                <c:pt idx="1620">
                  <c:v>135.25</c:v>
                </c:pt>
                <c:pt idx="1621">
                  <c:v>135.333</c:v>
                </c:pt>
                <c:pt idx="1622">
                  <c:v>135.417</c:v>
                </c:pt>
                <c:pt idx="1623">
                  <c:v>135.5</c:v>
                </c:pt>
                <c:pt idx="1624">
                  <c:v>135.583</c:v>
                </c:pt>
                <c:pt idx="1625">
                  <c:v>135.667</c:v>
                </c:pt>
                <c:pt idx="1626">
                  <c:v>135.75</c:v>
                </c:pt>
                <c:pt idx="1627">
                  <c:v>135.833</c:v>
                </c:pt>
                <c:pt idx="1628">
                  <c:v>135.917</c:v>
                </c:pt>
                <c:pt idx="1629">
                  <c:v>136</c:v>
                </c:pt>
                <c:pt idx="1630">
                  <c:v>136.083</c:v>
                </c:pt>
                <c:pt idx="1631">
                  <c:v>136.167</c:v>
                </c:pt>
                <c:pt idx="1632">
                  <c:v>136.25</c:v>
                </c:pt>
                <c:pt idx="1633">
                  <c:v>136.333</c:v>
                </c:pt>
                <c:pt idx="1634">
                  <c:v>136.417</c:v>
                </c:pt>
                <c:pt idx="1635">
                  <c:v>136.5</c:v>
                </c:pt>
                <c:pt idx="1636">
                  <c:v>136.583</c:v>
                </c:pt>
                <c:pt idx="1637">
                  <c:v>136.667</c:v>
                </c:pt>
                <c:pt idx="1638">
                  <c:v>136.75</c:v>
                </c:pt>
                <c:pt idx="1639">
                  <c:v>136.833</c:v>
                </c:pt>
                <c:pt idx="1640">
                  <c:v>136.917</c:v>
                </c:pt>
                <c:pt idx="1641">
                  <c:v>137</c:v>
                </c:pt>
                <c:pt idx="1642">
                  <c:v>137.083</c:v>
                </c:pt>
                <c:pt idx="1643">
                  <c:v>137.167</c:v>
                </c:pt>
                <c:pt idx="1644">
                  <c:v>137.25</c:v>
                </c:pt>
                <c:pt idx="1645">
                  <c:v>137.333</c:v>
                </c:pt>
                <c:pt idx="1646">
                  <c:v>137.417</c:v>
                </c:pt>
                <c:pt idx="1647">
                  <c:v>137.5</c:v>
                </c:pt>
                <c:pt idx="1648">
                  <c:v>137.583</c:v>
                </c:pt>
                <c:pt idx="1649">
                  <c:v>137.667</c:v>
                </c:pt>
                <c:pt idx="1650">
                  <c:v>137.75</c:v>
                </c:pt>
                <c:pt idx="1651">
                  <c:v>137.833</c:v>
                </c:pt>
                <c:pt idx="1652">
                  <c:v>137.917</c:v>
                </c:pt>
                <c:pt idx="1653">
                  <c:v>138</c:v>
                </c:pt>
                <c:pt idx="1654">
                  <c:v>138.083</c:v>
                </c:pt>
                <c:pt idx="1655">
                  <c:v>138.167</c:v>
                </c:pt>
                <c:pt idx="1656">
                  <c:v>138.25</c:v>
                </c:pt>
                <c:pt idx="1657">
                  <c:v>138.333</c:v>
                </c:pt>
                <c:pt idx="1658">
                  <c:v>138.417</c:v>
                </c:pt>
                <c:pt idx="1659">
                  <c:v>138.5</c:v>
                </c:pt>
                <c:pt idx="1660">
                  <c:v>138.583</c:v>
                </c:pt>
                <c:pt idx="1661">
                  <c:v>138.667</c:v>
                </c:pt>
                <c:pt idx="1662">
                  <c:v>138.75</c:v>
                </c:pt>
                <c:pt idx="1663">
                  <c:v>138.833</c:v>
                </c:pt>
                <c:pt idx="1664">
                  <c:v>138.917</c:v>
                </c:pt>
                <c:pt idx="1665">
                  <c:v>139</c:v>
                </c:pt>
                <c:pt idx="1666">
                  <c:v>139.083</c:v>
                </c:pt>
                <c:pt idx="1667">
                  <c:v>139.167</c:v>
                </c:pt>
                <c:pt idx="1668">
                  <c:v>139.25</c:v>
                </c:pt>
                <c:pt idx="1669">
                  <c:v>139.333</c:v>
                </c:pt>
                <c:pt idx="1670">
                  <c:v>139.417</c:v>
                </c:pt>
                <c:pt idx="1671">
                  <c:v>139.5</c:v>
                </c:pt>
                <c:pt idx="1672">
                  <c:v>139.583</c:v>
                </c:pt>
                <c:pt idx="1673">
                  <c:v>139.667</c:v>
                </c:pt>
                <c:pt idx="1674">
                  <c:v>139.75</c:v>
                </c:pt>
                <c:pt idx="1675">
                  <c:v>139.833</c:v>
                </c:pt>
                <c:pt idx="1676">
                  <c:v>139.917</c:v>
                </c:pt>
                <c:pt idx="1677">
                  <c:v>140</c:v>
                </c:pt>
                <c:pt idx="1678">
                  <c:v>140.083</c:v>
                </c:pt>
                <c:pt idx="1679">
                  <c:v>140.167</c:v>
                </c:pt>
                <c:pt idx="1680">
                  <c:v>140.25</c:v>
                </c:pt>
                <c:pt idx="1681">
                  <c:v>140.333</c:v>
                </c:pt>
                <c:pt idx="1682">
                  <c:v>140.417</c:v>
                </c:pt>
                <c:pt idx="1683">
                  <c:v>140.5</c:v>
                </c:pt>
                <c:pt idx="1684">
                  <c:v>140.583</c:v>
                </c:pt>
                <c:pt idx="1685">
                  <c:v>140.667</c:v>
                </c:pt>
                <c:pt idx="1686">
                  <c:v>140.75</c:v>
                </c:pt>
                <c:pt idx="1687">
                  <c:v>140.833</c:v>
                </c:pt>
                <c:pt idx="1688">
                  <c:v>140.917</c:v>
                </c:pt>
                <c:pt idx="1689">
                  <c:v>141</c:v>
                </c:pt>
                <c:pt idx="1690">
                  <c:v>141.083</c:v>
                </c:pt>
                <c:pt idx="1691">
                  <c:v>141.167</c:v>
                </c:pt>
                <c:pt idx="1692">
                  <c:v>141.25</c:v>
                </c:pt>
                <c:pt idx="1693">
                  <c:v>141.333</c:v>
                </c:pt>
                <c:pt idx="1694">
                  <c:v>141.417</c:v>
                </c:pt>
                <c:pt idx="1695">
                  <c:v>141.5</c:v>
                </c:pt>
                <c:pt idx="1696">
                  <c:v>141.583</c:v>
                </c:pt>
                <c:pt idx="1697">
                  <c:v>141.667</c:v>
                </c:pt>
                <c:pt idx="1698">
                  <c:v>141.75</c:v>
                </c:pt>
                <c:pt idx="1699">
                  <c:v>141.833</c:v>
                </c:pt>
                <c:pt idx="1700">
                  <c:v>141.917</c:v>
                </c:pt>
                <c:pt idx="1701">
                  <c:v>142</c:v>
                </c:pt>
                <c:pt idx="1702">
                  <c:v>142.083</c:v>
                </c:pt>
                <c:pt idx="1703">
                  <c:v>142.167</c:v>
                </c:pt>
                <c:pt idx="1704">
                  <c:v>142.25</c:v>
                </c:pt>
                <c:pt idx="1705">
                  <c:v>142.333</c:v>
                </c:pt>
                <c:pt idx="1706">
                  <c:v>142.417</c:v>
                </c:pt>
                <c:pt idx="1707">
                  <c:v>142.5</c:v>
                </c:pt>
                <c:pt idx="1708">
                  <c:v>142.583</c:v>
                </c:pt>
                <c:pt idx="1709">
                  <c:v>142.667</c:v>
                </c:pt>
                <c:pt idx="1710">
                  <c:v>142.75</c:v>
                </c:pt>
                <c:pt idx="1711">
                  <c:v>142.833</c:v>
                </c:pt>
                <c:pt idx="1712">
                  <c:v>142.917</c:v>
                </c:pt>
                <c:pt idx="1713">
                  <c:v>143</c:v>
                </c:pt>
                <c:pt idx="1714">
                  <c:v>143.083</c:v>
                </c:pt>
                <c:pt idx="1715">
                  <c:v>143.167</c:v>
                </c:pt>
                <c:pt idx="1716">
                  <c:v>143.25</c:v>
                </c:pt>
                <c:pt idx="1717">
                  <c:v>143.333</c:v>
                </c:pt>
                <c:pt idx="1718">
                  <c:v>143.417</c:v>
                </c:pt>
                <c:pt idx="1719">
                  <c:v>143.5</c:v>
                </c:pt>
                <c:pt idx="1720">
                  <c:v>143.583</c:v>
                </c:pt>
                <c:pt idx="1721">
                  <c:v>143.667</c:v>
                </c:pt>
                <c:pt idx="1722">
                  <c:v>143.75</c:v>
                </c:pt>
                <c:pt idx="1723">
                  <c:v>143.833</c:v>
                </c:pt>
                <c:pt idx="1724">
                  <c:v>143.917</c:v>
                </c:pt>
                <c:pt idx="1725">
                  <c:v>144</c:v>
                </c:pt>
                <c:pt idx="1726">
                  <c:v>144.083</c:v>
                </c:pt>
                <c:pt idx="1727">
                  <c:v>144.167</c:v>
                </c:pt>
                <c:pt idx="1728">
                  <c:v>144.25</c:v>
                </c:pt>
                <c:pt idx="1729">
                  <c:v>144.333</c:v>
                </c:pt>
                <c:pt idx="1730">
                  <c:v>144.417</c:v>
                </c:pt>
                <c:pt idx="1731">
                  <c:v>144.5</c:v>
                </c:pt>
                <c:pt idx="1732">
                  <c:v>144.583</c:v>
                </c:pt>
                <c:pt idx="1733">
                  <c:v>144.667</c:v>
                </c:pt>
                <c:pt idx="1734">
                  <c:v>144.75</c:v>
                </c:pt>
                <c:pt idx="1735">
                  <c:v>144.833</c:v>
                </c:pt>
                <c:pt idx="1736">
                  <c:v>144.917</c:v>
                </c:pt>
                <c:pt idx="1737">
                  <c:v>145</c:v>
                </c:pt>
                <c:pt idx="1738">
                  <c:v>145.083</c:v>
                </c:pt>
                <c:pt idx="1739">
                  <c:v>145.167</c:v>
                </c:pt>
                <c:pt idx="1740">
                  <c:v>145.25</c:v>
                </c:pt>
                <c:pt idx="1741">
                  <c:v>145.333</c:v>
                </c:pt>
                <c:pt idx="1742">
                  <c:v>145.417</c:v>
                </c:pt>
                <c:pt idx="1743">
                  <c:v>145.5</c:v>
                </c:pt>
                <c:pt idx="1744">
                  <c:v>145.583</c:v>
                </c:pt>
                <c:pt idx="1745">
                  <c:v>145.667</c:v>
                </c:pt>
                <c:pt idx="1746">
                  <c:v>145.75</c:v>
                </c:pt>
                <c:pt idx="1747">
                  <c:v>145.833</c:v>
                </c:pt>
                <c:pt idx="1748">
                  <c:v>145.917</c:v>
                </c:pt>
                <c:pt idx="1749">
                  <c:v>146</c:v>
                </c:pt>
                <c:pt idx="1750">
                  <c:v>146.083</c:v>
                </c:pt>
                <c:pt idx="1751">
                  <c:v>146.167</c:v>
                </c:pt>
                <c:pt idx="1752">
                  <c:v>146.25</c:v>
                </c:pt>
                <c:pt idx="1753">
                  <c:v>146.333</c:v>
                </c:pt>
                <c:pt idx="1754">
                  <c:v>146.417</c:v>
                </c:pt>
                <c:pt idx="1755">
                  <c:v>146.5</c:v>
                </c:pt>
                <c:pt idx="1756">
                  <c:v>146.583</c:v>
                </c:pt>
                <c:pt idx="1757">
                  <c:v>146.667</c:v>
                </c:pt>
                <c:pt idx="1758">
                  <c:v>146.75</c:v>
                </c:pt>
                <c:pt idx="1759">
                  <c:v>146.833</c:v>
                </c:pt>
                <c:pt idx="1760">
                  <c:v>146.917</c:v>
                </c:pt>
                <c:pt idx="1761">
                  <c:v>147</c:v>
                </c:pt>
                <c:pt idx="1762">
                  <c:v>147.083</c:v>
                </c:pt>
                <c:pt idx="1763">
                  <c:v>147.167</c:v>
                </c:pt>
                <c:pt idx="1764">
                  <c:v>147.25</c:v>
                </c:pt>
                <c:pt idx="1765">
                  <c:v>147.333</c:v>
                </c:pt>
                <c:pt idx="1766">
                  <c:v>147.417</c:v>
                </c:pt>
                <c:pt idx="1767">
                  <c:v>147.5</c:v>
                </c:pt>
                <c:pt idx="1768">
                  <c:v>147.583</c:v>
                </c:pt>
                <c:pt idx="1769">
                  <c:v>147.667</c:v>
                </c:pt>
                <c:pt idx="1770">
                  <c:v>147.75</c:v>
                </c:pt>
                <c:pt idx="1771">
                  <c:v>147.833</c:v>
                </c:pt>
                <c:pt idx="1772">
                  <c:v>147.917</c:v>
                </c:pt>
                <c:pt idx="1773">
                  <c:v>148</c:v>
                </c:pt>
                <c:pt idx="1774">
                  <c:v>148.083</c:v>
                </c:pt>
                <c:pt idx="1775">
                  <c:v>148.167</c:v>
                </c:pt>
                <c:pt idx="1776">
                  <c:v>148.25</c:v>
                </c:pt>
                <c:pt idx="1777">
                  <c:v>148.333</c:v>
                </c:pt>
                <c:pt idx="1778">
                  <c:v>148.417</c:v>
                </c:pt>
                <c:pt idx="1779">
                  <c:v>148.5</c:v>
                </c:pt>
                <c:pt idx="1780">
                  <c:v>148.583</c:v>
                </c:pt>
                <c:pt idx="1781">
                  <c:v>148.667</c:v>
                </c:pt>
                <c:pt idx="1782">
                  <c:v>148.75</c:v>
                </c:pt>
                <c:pt idx="1783">
                  <c:v>148.833</c:v>
                </c:pt>
                <c:pt idx="1784">
                  <c:v>148.917</c:v>
                </c:pt>
                <c:pt idx="1785">
                  <c:v>149</c:v>
                </c:pt>
                <c:pt idx="1786">
                  <c:v>149.083</c:v>
                </c:pt>
                <c:pt idx="1787">
                  <c:v>149.167</c:v>
                </c:pt>
                <c:pt idx="1788">
                  <c:v>149.25</c:v>
                </c:pt>
                <c:pt idx="1789">
                  <c:v>149.333</c:v>
                </c:pt>
                <c:pt idx="1790">
                  <c:v>149.417</c:v>
                </c:pt>
                <c:pt idx="1791">
                  <c:v>149.5</c:v>
                </c:pt>
                <c:pt idx="1792">
                  <c:v>149.583</c:v>
                </c:pt>
                <c:pt idx="1793">
                  <c:v>149.667</c:v>
                </c:pt>
                <c:pt idx="1794">
                  <c:v>149.75</c:v>
                </c:pt>
                <c:pt idx="1795">
                  <c:v>149.833</c:v>
                </c:pt>
                <c:pt idx="1796">
                  <c:v>149.917</c:v>
                </c:pt>
                <c:pt idx="1797">
                  <c:v>150</c:v>
                </c:pt>
                <c:pt idx="1798">
                  <c:v>150.083</c:v>
                </c:pt>
                <c:pt idx="1799">
                  <c:v>150.167</c:v>
                </c:pt>
                <c:pt idx="1800">
                  <c:v>150.25</c:v>
                </c:pt>
                <c:pt idx="1801">
                  <c:v>150.333</c:v>
                </c:pt>
                <c:pt idx="1802">
                  <c:v>150.417</c:v>
                </c:pt>
                <c:pt idx="1803">
                  <c:v>150.5</c:v>
                </c:pt>
                <c:pt idx="1804">
                  <c:v>150.583</c:v>
                </c:pt>
                <c:pt idx="1805">
                  <c:v>150.667</c:v>
                </c:pt>
                <c:pt idx="1806">
                  <c:v>150.75</c:v>
                </c:pt>
                <c:pt idx="1807">
                  <c:v>150.833</c:v>
                </c:pt>
                <c:pt idx="1808">
                  <c:v>150.917</c:v>
                </c:pt>
                <c:pt idx="1809">
                  <c:v>151</c:v>
                </c:pt>
                <c:pt idx="1810">
                  <c:v>151.083</c:v>
                </c:pt>
                <c:pt idx="1811">
                  <c:v>151.167</c:v>
                </c:pt>
                <c:pt idx="1812">
                  <c:v>151.25</c:v>
                </c:pt>
                <c:pt idx="1813">
                  <c:v>151.333</c:v>
                </c:pt>
                <c:pt idx="1814">
                  <c:v>151.417</c:v>
                </c:pt>
                <c:pt idx="1815">
                  <c:v>151.5</c:v>
                </c:pt>
                <c:pt idx="1816">
                  <c:v>151.583</c:v>
                </c:pt>
                <c:pt idx="1817">
                  <c:v>151.667</c:v>
                </c:pt>
                <c:pt idx="1818">
                  <c:v>151.75</c:v>
                </c:pt>
                <c:pt idx="1819">
                  <c:v>151.833</c:v>
                </c:pt>
                <c:pt idx="1820">
                  <c:v>151.917</c:v>
                </c:pt>
                <c:pt idx="1821">
                  <c:v>152</c:v>
                </c:pt>
                <c:pt idx="1822">
                  <c:v>152.083</c:v>
                </c:pt>
                <c:pt idx="1823">
                  <c:v>152.167</c:v>
                </c:pt>
                <c:pt idx="1824">
                  <c:v>152.25</c:v>
                </c:pt>
                <c:pt idx="1825">
                  <c:v>152.333</c:v>
                </c:pt>
                <c:pt idx="1826">
                  <c:v>152.417</c:v>
                </c:pt>
                <c:pt idx="1827">
                  <c:v>152.5</c:v>
                </c:pt>
                <c:pt idx="1828">
                  <c:v>152.583</c:v>
                </c:pt>
                <c:pt idx="1829">
                  <c:v>152.667</c:v>
                </c:pt>
                <c:pt idx="1830">
                  <c:v>152.75</c:v>
                </c:pt>
                <c:pt idx="1831">
                  <c:v>152.833</c:v>
                </c:pt>
                <c:pt idx="1832">
                  <c:v>152.917</c:v>
                </c:pt>
                <c:pt idx="1833">
                  <c:v>153</c:v>
                </c:pt>
                <c:pt idx="1834">
                  <c:v>153.083</c:v>
                </c:pt>
                <c:pt idx="1835">
                  <c:v>153.167</c:v>
                </c:pt>
                <c:pt idx="1836">
                  <c:v>153.25</c:v>
                </c:pt>
                <c:pt idx="1837">
                  <c:v>153.333</c:v>
                </c:pt>
                <c:pt idx="1838">
                  <c:v>153.417</c:v>
                </c:pt>
                <c:pt idx="1839">
                  <c:v>153.5</c:v>
                </c:pt>
                <c:pt idx="1840">
                  <c:v>153.583</c:v>
                </c:pt>
                <c:pt idx="1841">
                  <c:v>153.667</c:v>
                </c:pt>
                <c:pt idx="1842">
                  <c:v>153.75</c:v>
                </c:pt>
                <c:pt idx="1843">
                  <c:v>153.833</c:v>
                </c:pt>
                <c:pt idx="1844">
                  <c:v>153.917</c:v>
                </c:pt>
                <c:pt idx="1845">
                  <c:v>154</c:v>
                </c:pt>
                <c:pt idx="1846">
                  <c:v>154.083</c:v>
                </c:pt>
                <c:pt idx="1847">
                  <c:v>154.167</c:v>
                </c:pt>
                <c:pt idx="1848">
                  <c:v>154.25</c:v>
                </c:pt>
                <c:pt idx="1849">
                  <c:v>154.333</c:v>
                </c:pt>
                <c:pt idx="1850">
                  <c:v>154.417</c:v>
                </c:pt>
                <c:pt idx="1851">
                  <c:v>154.5</c:v>
                </c:pt>
                <c:pt idx="1852">
                  <c:v>154.583</c:v>
                </c:pt>
                <c:pt idx="1853">
                  <c:v>154.667</c:v>
                </c:pt>
                <c:pt idx="1854">
                  <c:v>154.75</c:v>
                </c:pt>
                <c:pt idx="1855">
                  <c:v>154.833</c:v>
                </c:pt>
                <c:pt idx="1856">
                  <c:v>154.917</c:v>
                </c:pt>
                <c:pt idx="1857">
                  <c:v>155</c:v>
                </c:pt>
                <c:pt idx="1858">
                  <c:v>155.083</c:v>
                </c:pt>
                <c:pt idx="1859">
                  <c:v>155.167</c:v>
                </c:pt>
                <c:pt idx="1860">
                  <c:v>155.25</c:v>
                </c:pt>
                <c:pt idx="1861">
                  <c:v>155.333</c:v>
                </c:pt>
                <c:pt idx="1862">
                  <c:v>155.417</c:v>
                </c:pt>
                <c:pt idx="1863">
                  <c:v>155.5</c:v>
                </c:pt>
                <c:pt idx="1864">
                  <c:v>155.583</c:v>
                </c:pt>
                <c:pt idx="1865">
                  <c:v>155.667</c:v>
                </c:pt>
                <c:pt idx="1866">
                  <c:v>155.75</c:v>
                </c:pt>
                <c:pt idx="1867">
                  <c:v>155.833</c:v>
                </c:pt>
                <c:pt idx="1868">
                  <c:v>155.917</c:v>
                </c:pt>
                <c:pt idx="1869">
                  <c:v>156</c:v>
                </c:pt>
                <c:pt idx="1870">
                  <c:v>156.083</c:v>
                </c:pt>
                <c:pt idx="1871">
                  <c:v>156.167</c:v>
                </c:pt>
                <c:pt idx="1872">
                  <c:v>156.25</c:v>
                </c:pt>
                <c:pt idx="1873">
                  <c:v>156.333</c:v>
                </c:pt>
                <c:pt idx="1874">
                  <c:v>156.417</c:v>
                </c:pt>
                <c:pt idx="1875">
                  <c:v>156.5</c:v>
                </c:pt>
                <c:pt idx="1876">
                  <c:v>156.583</c:v>
                </c:pt>
                <c:pt idx="1877">
                  <c:v>156.667</c:v>
                </c:pt>
                <c:pt idx="1878">
                  <c:v>156.75</c:v>
                </c:pt>
                <c:pt idx="1879">
                  <c:v>156.833</c:v>
                </c:pt>
                <c:pt idx="1880">
                  <c:v>156.917</c:v>
                </c:pt>
                <c:pt idx="1881">
                  <c:v>157</c:v>
                </c:pt>
                <c:pt idx="1882">
                  <c:v>157.083</c:v>
                </c:pt>
                <c:pt idx="1883">
                  <c:v>157.167</c:v>
                </c:pt>
                <c:pt idx="1884">
                  <c:v>157.25</c:v>
                </c:pt>
                <c:pt idx="1885">
                  <c:v>157.333</c:v>
                </c:pt>
                <c:pt idx="1886">
                  <c:v>157.417</c:v>
                </c:pt>
                <c:pt idx="1887">
                  <c:v>157.5</c:v>
                </c:pt>
                <c:pt idx="1888">
                  <c:v>157.583</c:v>
                </c:pt>
                <c:pt idx="1889">
                  <c:v>157.667</c:v>
                </c:pt>
                <c:pt idx="1890">
                  <c:v>157.75</c:v>
                </c:pt>
                <c:pt idx="1891">
                  <c:v>157.833</c:v>
                </c:pt>
                <c:pt idx="1892">
                  <c:v>157.917</c:v>
                </c:pt>
                <c:pt idx="1893">
                  <c:v>158</c:v>
                </c:pt>
                <c:pt idx="1894">
                  <c:v>158.083</c:v>
                </c:pt>
                <c:pt idx="1895">
                  <c:v>158.167</c:v>
                </c:pt>
                <c:pt idx="1896">
                  <c:v>158.25</c:v>
                </c:pt>
                <c:pt idx="1897">
                  <c:v>158.333</c:v>
                </c:pt>
                <c:pt idx="1898">
                  <c:v>158.417</c:v>
                </c:pt>
                <c:pt idx="1899">
                  <c:v>158.5</c:v>
                </c:pt>
                <c:pt idx="1900">
                  <c:v>158.583</c:v>
                </c:pt>
                <c:pt idx="1901">
                  <c:v>158.667</c:v>
                </c:pt>
                <c:pt idx="1902">
                  <c:v>158.75</c:v>
                </c:pt>
                <c:pt idx="1903">
                  <c:v>158.833</c:v>
                </c:pt>
                <c:pt idx="1904">
                  <c:v>158.917</c:v>
                </c:pt>
                <c:pt idx="1905">
                  <c:v>159</c:v>
                </c:pt>
                <c:pt idx="1906">
                  <c:v>159.083</c:v>
                </c:pt>
                <c:pt idx="1907">
                  <c:v>159.167</c:v>
                </c:pt>
                <c:pt idx="1908">
                  <c:v>159.25</c:v>
                </c:pt>
                <c:pt idx="1909">
                  <c:v>159.333</c:v>
                </c:pt>
                <c:pt idx="1910">
                  <c:v>159.417</c:v>
                </c:pt>
                <c:pt idx="1911">
                  <c:v>159.5</c:v>
                </c:pt>
                <c:pt idx="1912">
                  <c:v>159.583</c:v>
                </c:pt>
                <c:pt idx="1913">
                  <c:v>159.667</c:v>
                </c:pt>
                <c:pt idx="1914">
                  <c:v>159.75</c:v>
                </c:pt>
                <c:pt idx="1915">
                  <c:v>159.833</c:v>
                </c:pt>
                <c:pt idx="1916">
                  <c:v>159.917</c:v>
                </c:pt>
                <c:pt idx="1917">
                  <c:v>160</c:v>
                </c:pt>
                <c:pt idx="1918">
                  <c:v>160.083</c:v>
                </c:pt>
                <c:pt idx="1919">
                  <c:v>160.167</c:v>
                </c:pt>
                <c:pt idx="1920">
                  <c:v>160.25</c:v>
                </c:pt>
                <c:pt idx="1921">
                  <c:v>160.333</c:v>
                </c:pt>
                <c:pt idx="1922">
                  <c:v>160.417</c:v>
                </c:pt>
                <c:pt idx="1923">
                  <c:v>160.5</c:v>
                </c:pt>
                <c:pt idx="1924">
                  <c:v>160.583</c:v>
                </c:pt>
                <c:pt idx="1925">
                  <c:v>160.667</c:v>
                </c:pt>
                <c:pt idx="1926">
                  <c:v>160.75</c:v>
                </c:pt>
                <c:pt idx="1927">
                  <c:v>160.833</c:v>
                </c:pt>
                <c:pt idx="1928">
                  <c:v>160.917</c:v>
                </c:pt>
                <c:pt idx="1929">
                  <c:v>161</c:v>
                </c:pt>
                <c:pt idx="1930">
                  <c:v>161.083</c:v>
                </c:pt>
                <c:pt idx="1931">
                  <c:v>161.167</c:v>
                </c:pt>
                <c:pt idx="1932">
                  <c:v>161.25</c:v>
                </c:pt>
                <c:pt idx="1933">
                  <c:v>161.333</c:v>
                </c:pt>
                <c:pt idx="1934">
                  <c:v>161.417</c:v>
                </c:pt>
                <c:pt idx="1935">
                  <c:v>161.5</c:v>
                </c:pt>
                <c:pt idx="1936">
                  <c:v>161.583</c:v>
                </c:pt>
                <c:pt idx="1937">
                  <c:v>161.667</c:v>
                </c:pt>
                <c:pt idx="1938">
                  <c:v>161.75</c:v>
                </c:pt>
                <c:pt idx="1939">
                  <c:v>161.833</c:v>
                </c:pt>
                <c:pt idx="1940">
                  <c:v>161.917</c:v>
                </c:pt>
                <c:pt idx="1941">
                  <c:v>162</c:v>
                </c:pt>
                <c:pt idx="1942">
                  <c:v>162.083</c:v>
                </c:pt>
                <c:pt idx="1943">
                  <c:v>162.167</c:v>
                </c:pt>
                <c:pt idx="1944">
                  <c:v>162.25</c:v>
                </c:pt>
                <c:pt idx="1945">
                  <c:v>162.333</c:v>
                </c:pt>
                <c:pt idx="1946">
                  <c:v>162.417</c:v>
                </c:pt>
                <c:pt idx="1947">
                  <c:v>162.5</c:v>
                </c:pt>
                <c:pt idx="1948">
                  <c:v>162.583</c:v>
                </c:pt>
                <c:pt idx="1949">
                  <c:v>162.667</c:v>
                </c:pt>
                <c:pt idx="1950">
                  <c:v>162.75</c:v>
                </c:pt>
                <c:pt idx="1951">
                  <c:v>162.833</c:v>
                </c:pt>
                <c:pt idx="1952">
                  <c:v>162.917</c:v>
                </c:pt>
                <c:pt idx="1953">
                  <c:v>163</c:v>
                </c:pt>
                <c:pt idx="1954">
                  <c:v>163.083</c:v>
                </c:pt>
                <c:pt idx="1955">
                  <c:v>163.167</c:v>
                </c:pt>
                <c:pt idx="1956">
                  <c:v>163.25</c:v>
                </c:pt>
                <c:pt idx="1957">
                  <c:v>163.333</c:v>
                </c:pt>
                <c:pt idx="1958">
                  <c:v>163.417</c:v>
                </c:pt>
                <c:pt idx="1959">
                  <c:v>163.5</c:v>
                </c:pt>
                <c:pt idx="1960">
                  <c:v>163.583</c:v>
                </c:pt>
                <c:pt idx="1961">
                  <c:v>163.667</c:v>
                </c:pt>
                <c:pt idx="1962">
                  <c:v>163.75</c:v>
                </c:pt>
                <c:pt idx="1963">
                  <c:v>163.833</c:v>
                </c:pt>
                <c:pt idx="1964">
                  <c:v>163.917</c:v>
                </c:pt>
                <c:pt idx="1965">
                  <c:v>164</c:v>
                </c:pt>
                <c:pt idx="1966">
                  <c:v>164.083</c:v>
                </c:pt>
                <c:pt idx="1967">
                  <c:v>164.167</c:v>
                </c:pt>
                <c:pt idx="1968">
                  <c:v>164.25</c:v>
                </c:pt>
                <c:pt idx="1969">
                  <c:v>164.333</c:v>
                </c:pt>
                <c:pt idx="1970">
                  <c:v>164.417</c:v>
                </c:pt>
                <c:pt idx="1971">
                  <c:v>164.5</c:v>
                </c:pt>
                <c:pt idx="1972">
                  <c:v>164.583</c:v>
                </c:pt>
                <c:pt idx="1973">
                  <c:v>164.667</c:v>
                </c:pt>
                <c:pt idx="1974">
                  <c:v>164.75</c:v>
                </c:pt>
                <c:pt idx="1975">
                  <c:v>164.833</c:v>
                </c:pt>
                <c:pt idx="1976">
                  <c:v>164.917</c:v>
                </c:pt>
                <c:pt idx="1977">
                  <c:v>165</c:v>
                </c:pt>
                <c:pt idx="1978">
                  <c:v>165.083</c:v>
                </c:pt>
                <c:pt idx="1979">
                  <c:v>165.167</c:v>
                </c:pt>
                <c:pt idx="1980">
                  <c:v>165.25</c:v>
                </c:pt>
                <c:pt idx="1981">
                  <c:v>165.333</c:v>
                </c:pt>
                <c:pt idx="1982">
                  <c:v>165.417</c:v>
                </c:pt>
                <c:pt idx="1983">
                  <c:v>165.5</c:v>
                </c:pt>
                <c:pt idx="1984">
                  <c:v>165.583</c:v>
                </c:pt>
                <c:pt idx="1985">
                  <c:v>165.667</c:v>
                </c:pt>
                <c:pt idx="1986">
                  <c:v>165.75</c:v>
                </c:pt>
                <c:pt idx="1987">
                  <c:v>165.833</c:v>
                </c:pt>
                <c:pt idx="1988">
                  <c:v>165.917</c:v>
                </c:pt>
                <c:pt idx="1989">
                  <c:v>166</c:v>
                </c:pt>
                <c:pt idx="1990">
                  <c:v>166.083</c:v>
                </c:pt>
                <c:pt idx="1991">
                  <c:v>166.167</c:v>
                </c:pt>
                <c:pt idx="1992">
                  <c:v>166.25</c:v>
                </c:pt>
                <c:pt idx="1993">
                  <c:v>166.333</c:v>
                </c:pt>
                <c:pt idx="1994">
                  <c:v>166.417</c:v>
                </c:pt>
                <c:pt idx="1995">
                  <c:v>166.5</c:v>
                </c:pt>
                <c:pt idx="1996">
                  <c:v>166.583</c:v>
                </c:pt>
                <c:pt idx="1997">
                  <c:v>166.667</c:v>
                </c:pt>
                <c:pt idx="1998">
                  <c:v>166.75</c:v>
                </c:pt>
                <c:pt idx="1999">
                  <c:v>166.833</c:v>
                </c:pt>
                <c:pt idx="2000">
                  <c:v>166.917</c:v>
                </c:pt>
                <c:pt idx="2001">
                  <c:v>167</c:v>
                </c:pt>
                <c:pt idx="2002">
                  <c:v>167.083</c:v>
                </c:pt>
                <c:pt idx="2003">
                  <c:v>167.167</c:v>
                </c:pt>
                <c:pt idx="2004">
                  <c:v>167.25</c:v>
                </c:pt>
                <c:pt idx="2005">
                  <c:v>167.333</c:v>
                </c:pt>
                <c:pt idx="2006">
                  <c:v>167.417</c:v>
                </c:pt>
                <c:pt idx="2007">
                  <c:v>167.5</c:v>
                </c:pt>
                <c:pt idx="2008">
                  <c:v>167.583</c:v>
                </c:pt>
                <c:pt idx="2009">
                  <c:v>167.667</c:v>
                </c:pt>
                <c:pt idx="2010">
                  <c:v>167.75</c:v>
                </c:pt>
                <c:pt idx="2011">
                  <c:v>167.833</c:v>
                </c:pt>
                <c:pt idx="2012">
                  <c:v>167.917</c:v>
                </c:pt>
                <c:pt idx="2013">
                  <c:v>168</c:v>
                </c:pt>
                <c:pt idx="2014">
                  <c:v>168.083</c:v>
                </c:pt>
                <c:pt idx="2015">
                  <c:v>168.167</c:v>
                </c:pt>
                <c:pt idx="2016">
                  <c:v>168.25</c:v>
                </c:pt>
                <c:pt idx="2017">
                  <c:v>168.333</c:v>
                </c:pt>
                <c:pt idx="2018">
                  <c:v>168.417</c:v>
                </c:pt>
                <c:pt idx="2019">
                  <c:v>168.5</c:v>
                </c:pt>
                <c:pt idx="2020">
                  <c:v>168.583</c:v>
                </c:pt>
                <c:pt idx="2021">
                  <c:v>168.667</c:v>
                </c:pt>
                <c:pt idx="2022">
                  <c:v>168.75</c:v>
                </c:pt>
                <c:pt idx="2023">
                  <c:v>168.833</c:v>
                </c:pt>
                <c:pt idx="2024">
                  <c:v>168.917</c:v>
                </c:pt>
                <c:pt idx="2025">
                  <c:v>169</c:v>
                </c:pt>
                <c:pt idx="2026">
                  <c:v>169.083</c:v>
                </c:pt>
                <c:pt idx="2027">
                  <c:v>169.167</c:v>
                </c:pt>
                <c:pt idx="2028">
                  <c:v>169.25</c:v>
                </c:pt>
                <c:pt idx="2029">
                  <c:v>169.333</c:v>
                </c:pt>
                <c:pt idx="2030">
                  <c:v>169.417</c:v>
                </c:pt>
                <c:pt idx="2031">
                  <c:v>169.5</c:v>
                </c:pt>
                <c:pt idx="2032">
                  <c:v>169.583</c:v>
                </c:pt>
                <c:pt idx="2033">
                  <c:v>169.667</c:v>
                </c:pt>
                <c:pt idx="2034">
                  <c:v>169.75</c:v>
                </c:pt>
                <c:pt idx="2035">
                  <c:v>169.833</c:v>
                </c:pt>
                <c:pt idx="2036">
                  <c:v>169.917</c:v>
                </c:pt>
                <c:pt idx="2037">
                  <c:v>170</c:v>
                </c:pt>
                <c:pt idx="2038">
                  <c:v>170.083</c:v>
                </c:pt>
                <c:pt idx="2039">
                  <c:v>170.167</c:v>
                </c:pt>
                <c:pt idx="2040">
                  <c:v>170.25</c:v>
                </c:pt>
                <c:pt idx="2041">
                  <c:v>170.333</c:v>
                </c:pt>
                <c:pt idx="2042">
                  <c:v>170.417</c:v>
                </c:pt>
                <c:pt idx="2043">
                  <c:v>170.5</c:v>
                </c:pt>
                <c:pt idx="2044">
                  <c:v>170.583</c:v>
                </c:pt>
                <c:pt idx="2045">
                  <c:v>170.667</c:v>
                </c:pt>
                <c:pt idx="2046">
                  <c:v>170.75</c:v>
                </c:pt>
                <c:pt idx="2047">
                  <c:v>170.833</c:v>
                </c:pt>
                <c:pt idx="2048">
                  <c:v>170.917</c:v>
                </c:pt>
                <c:pt idx="2049">
                  <c:v>171</c:v>
                </c:pt>
                <c:pt idx="2050">
                  <c:v>171.083</c:v>
                </c:pt>
                <c:pt idx="2051">
                  <c:v>171.167</c:v>
                </c:pt>
                <c:pt idx="2052">
                  <c:v>171.25</c:v>
                </c:pt>
                <c:pt idx="2053">
                  <c:v>171.333</c:v>
                </c:pt>
                <c:pt idx="2054">
                  <c:v>171.417</c:v>
                </c:pt>
                <c:pt idx="2055">
                  <c:v>171.5</c:v>
                </c:pt>
                <c:pt idx="2056">
                  <c:v>171.583</c:v>
                </c:pt>
                <c:pt idx="2057">
                  <c:v>171.667</c:v>
                </c:pt>
                <c:pt idx="2058">
                  <c:v>171.75</c:v>
                </c:pt>
                <c:pt idx="2059">
                  <c:v>171.833</c:v>
                </c:pt>
                <c:pt idx="2060">
                  <c:v>171.917</c:v>
                </c:pt>
                <c:pt idx="2061">
                  <c:v>172</c:v>
                </c:pt>
                <c:pt idx="2062">
                  <c:v>172.083</c:v>
                </c:pt>
                <c:pt idx="2063">
                  <c:v>172.167</c:v>
                </c:pt>
                <c:pt idx="2064">
                  <c:v>172.25</c:v>
                </c:pt>
                <c:pt idx="2065">
                  <c:v>172.333</c:v>
                </c:pt>
                <c:pt idx="2066">
                  <c:v>172.417</c:v>
                </c:pt>
                <c:pt idx="2067">
                  <c:v>172.5</c:v>
                </c:pt>
                <c:pt idx="2068">
                  <c:v>172.583</c:v>
                </c:pt>
                <c:pt idx="2069">
                  <c:v>172.667</c:v>
                </c:pt>
                <c:pt idx="2070">
                  <c:v>172.75</c:v>
                </c:pt>
                <c:pt idx="2071">
                  <c:v>172.833</c:v>
                </c:pt>
                <c:pt idx="2072">
                  <c:v>172.917</c:v>
                </c:pt>
                <c:pt idx="2073">
                  <c:v>173</c:v>
                </c:pt>
                <c:pt idx="2074">
                  <c:v>173.083</c:v>
                </c:pt>
                <c:pt idx="2075">
                  <c:v>173.167</c:v>
                </c:pt>
                <c:pt idx="2076">
                  <c:v>173.25</c:v>
                </c:pt>
                <c:pt idx="2077">
                  <c:v>173.333</c:v>
                </c:pt>
                <c:pt idx="2078">
                  <c:v>173.417</c:v>
                </c:pt>
                <c:pt idx="2079">
                  <c:v>173.5</c:v>
                </c:pt>
                <c:pt idx="2080">
                  <c:v>173.583</c:v>
                </c:pt>
                <c:pt idx="2081">
                  <c:v>173.667</c:v>
                </c:pt>
                <c:pt idx="2082">
                  <c:v>173.75</c:v>
                </c:pt>
                <c:pt idx="2083">
                  <c:v>173.833</c:v>
                </c:pt>
                <c:pt idx="2084">
                  <c:v>173.917</c:v>
                </c:pt>
                <c:pt idx="2085">
                  <c:v>174</c:v>
                </c:pt>
                <c:pt idx="2086">
                  <c:v>174.083</c:v>
                </c:pt>
                <c:pt idx="2087">
                  <c:v>174.167</c:v>
                </c:pt>
                <c:pt idx="2088">
                  <c:v>174.25</c:v>
                </c:pt>
                <c:pt idx="2089">
                  <c:v>174.333</c:v>
                </c:pt>
                <c:pt idx="2090">
                  <c:v>174.417</c:v>
                </c:pt>
                <c:pt idx="2091">
                  <c:v>174.5</c:v>
                </c:pt>
                <c:pt idx="2092">
                  <c:v>174.583</c:v>
                </c:pt>
                <c:pt idx="2093">
                  <c:v>174.667</c:v>
                </c:pt>
                <c:pt idx="2094">
                  <c:v>174.75</c:v>
                </c:pt>
                <c:pt idx="2095">
                  <c:v>174.833</c:v>
                </c:pt>
                <c:pt idx="2096">
                  <c:v>174.917</c:v>
                </c:pt>
                <c:pt idx="2097">
                  <c:v>175</c:v>
                </c:pt>
                <c:pt idx="2098">
                  <c:v>175.083</c:v>
                </c:pt>
                <c:pt idx="2099">
                  <c:v>175.167</c:v>
                </c:pt>
                <c:pt idx="2100">
                  <c:v>175.25</c:v>
                </c:pt>
                <c:pt idx="2101">
                  <c:v>175.333</c:v>
                </c:pt>
                <c:pt idx="2102">
                  <c:v>175.417</c:v>
                </c:pt>
                <c:pt idx="2103">
                  <c:v>175.5</c:v>
                </c:pt>
                <c:pt idx="2104">
                  <c:v>175.583</c:v>
                </c:pt>
                <c:pt idx="2105">
                  <c:v>175.667</c:v>
                </c:pt>
                <c:pt idx="2106">
                  <c:v>175.75</c:v>
                </c:pt>
                <c:pt idx="2107">
                  <c:v>175.833</c:v>
                </c:pt>
                <c:pt idx="2108">
                  <c:v>175.917</c:v>
                </c:pt>
                <c:pt idx="2109">
                  <c:v>176</c:v>
                </c:pt>
                <c:pt idx="2110">
                  <c:v>176.083</c:v>
                </c:pt>
                <c:pt idx="2111">
                  <c:v>176.167</c:v>
                </c:pt>
                <c:pt idx="2112">
                  <c:v>176.25</c:v>
                </c:pt>
                <c:pt idx="2113">
                  <c:v>176.333</c:v>
                </c:pt>
                <c:pt idx="2114">
                  <c:v>176.417</c:v>
                </c:pt>
                <c:pt idx="2115">
                  <c:v>176.5</c:v>
                </c:pt>
                <c:pt idx="2116">
                  <c:v>176.583</c:v>
                </c:pt>
                <c:pt idx="2117">
                  <c:v>176.667</c:v>
                </c:pt>
                <c:pt idx="2118">
                  <c:v>176.75</c:v>
                </c:pt>
                <c:pt idx="2119">
                  <c:v>176.833</c:v>
                </c:pt>
                <c:pt idx="2120">
                  <c:v>176.917</c:v>
                </c:pt>
                <c:pt idx="2121">
                  <c:v>177</c:v>
                </c:pt>
                <c:pt idx="2122">
                  <c:v>177.083</c:v>
                </c:pt>
                <c:pt idx="2123">
                  <c:v>177.167</c:v>
                </c:pt>
                <c:pt idx="2124">
                  <c:v>177.25</c:v>
                </c:pt>
                <c:pt idx="2125">
                  <c:v>177.333</c:v>
                </c:pt>
                <c:pt idx="2126">
                  <c:v>177.417</c:v>
                </c:pt>
                <c:pt idx="2127">
                  <c:v>177.5</c:v>
                </c:pt>
                <c:pt idx="2128">
                  <c:v>177.583</c:v>
                </c:pt>
                <c:pt idx="2129">
                  <c:v>177.667</c:v>
                </c:pt>
                <c:pt idx="2130">
                  <c:v>177.75</c:v>
                </c:pt>
                <c:pt idx="2131">
                  <c:v>177.833</c:v>
                </c:pt>
                <c:pt idx="2132">
                  <c:v>177.917</c:v>
                </c:pt>
                <c:pt idx="2133">
                  <c:v>178</c:v>
                </c:pt>
                <c:pt idx="2134">
                  <c:v>178.083</c:v>
                </c:pt>
                <c:pt idx="2135">
                  <c:v>178.167</c:v>
                </c:pt>
                <c:pt idx="2136">
                  <c:v>178.25</c:v>
                </c:pt>
                <c:pt idx="2137">
                  <c:v>178.333</c:v>
                </c:pt>
                <c:pt idx="2138">
                  <c:v>178.417</c:v>
                </c:pt>
                <c:pt idx="2139">
                  <c:v>178.5</c:v>
                </c:pt>
                <c:pt idx="2140">
                  <c:v>178.583</c:v>
                </c:pt>
                <c:pt idx="2141">
                  <c:v>178.667</c:v>
                </c:pt>
                <c:pt idx="2142">
                  <c:v>178.75</c:v>
                </c:pt>
                <c:pt idx="2143">
                  <c:v>178.833</c:v>
                </c:pt>
                <c:pt idx="2144">
                  <c:v>178.917</c:v>
                </c:pt>
                <c:pt idx="2145">
                  <c:v>179</c:v>
                </c:pt>
                <c:pt idx="2146">
                  <c:v>179.083</c:v>
                </c:pt>
                <c:pt idx="2147">
                  <c:v>179.167</c:v>
                </c:pt>
                <c:pt idx="2148">
                  <c:v>179.25</c:v>
                </c:pt>
                <c:pt idx="2149">
                  <c:v>179.333</c:v>
                </c:pt>
                <c:pt idx="2150">
                  <c:v>179.417</c:v>
                </c:pt>
                <c:pt idx="2151">
                  <c:v>179.5</c:v>
                </c:pt>
                <c:pt idx="2152">
                  <c:v>179.583</c:v>
                </c:pt>
                <c:pt idx="2153">
                  <c:v>179.667</c:v>
                </c:pt>
                <c:pt idx="2154">
                  <c:v>179.75</c:v>
                </c:pt>
                <c:pt idx="2155">
                  <c:v>179.833</c:v>
                </c:pt>
                <c:pt idx="2156">
                  <c:v>179.917</c:v>
                </c:pt>
                <c:pt idx="2157">
                  <c:v>180</c:v>
                </c:pt>
                <c:pt idx="2158">
                  <c:v>180.083</c:v>
                </c:pt>
                <c:pt idx="2159">
                  <c:v>180.167</c:v>
                </c:pt>
                <c:pt idx="2160">
                  <c:v>180.25</c:v>
                </c:pt>
                <c:pt idx="2161">
                  <c:v>180.333</c:v>
                </c:pt>
                <c:pt idx="2162">
                  <c:v>180.417</c:v>
                </c:pt>
                <c:pt idx="2163">
                  <c:v>180.5</c:v>
                </c:pt>
                <c:pt idx="2164">
                  <c:v>180.583</c:v>
                </c:pt>
                <c:pt idx="2165">
                  <c:v>180.667</c:v>
                </c:pt>
                <c:pt idx="2166">
                  <c:v>180.75</c:v>
                </c:pt>
                <c:pt idx="2167">
                  <c:v>180.833</c:v>
                </c:pt>
                <c:pt idx="2168">
                  <c:v>180.917</c:v>
                </c:pt>
                <c:pt idx="2169">
                  <c:v>181</c:v>
                </c:pt>
                <c:pt idx="2170">
                  <c:v>181.083</c:v>
                </c:pt>
                <c:pt idx="2171">
                  <c:v>181.167</c:v>
                </c:pt>
                <c:pt idx="2172">
                  <c:v>181.25</c:v>
                </c:pt>
                <c:pt idx="2173">
                  <c:v>181.333</c:v>
                </c:pt>
                <c:pt idx="2174">
                  <c:v>181.417</c:v>
                </c:pt>
                <c:pt idx="2175">
                  <c:v>181.5</c:v>
                </c:pt>
                <c:pt idx="2176">
                  <c:v>181.583</c:v>
                </c:pt>
                <c:pt idx="2177">
                  <c:v>181.667</c:v>
                </c:pt>
                <c:pt idx="2178">
                  <c:v>181.75</c:v>
                </c:pt>
                <c:pt idx="2179">
                  <c:v>181.833</c:v>
                </c:pt>
                <c:pt idx="2180">
                  <c:v>181.917</c:v>
                </c:pt>
                <c:pt idx="2181">
                  <c:v>182</c:v>
                </c:pt>
                <c:pt idx="2182">
                  <c:v>182.083</c:v>
                </c:pt>
                <c:pt idx="2183">
                  <c:v>182.167</c:v>
                </c:pt>
                <c:pt idx="2184">
                  <c:v>182.25</c:v>
                </c:pt>
                <c:pt idx="2185">
                  <c:v>182.333</c:v>
                </c:pt>
                <c:pt idx="2186">
                  <c:v>182.417</c:v>
                </c:pt>
                <c:pt idx="2187">
                  <c:v>182.5</c:v>
                </c:pt>
                <c:pt idx="2188">
                  <c:v>182.583</c:v>
                </c:pt>
                <c:pt idx="2189">
                  <c:v>182.667</c:v>
                </c:pt>
                <c:pt idx="2190">
                  <c:v>182.75</c:v>
                </c:pt>
                <c:pt idx="2191">
                  <c:v>182.833</c:v>
                </c:pt>
                <c:pt idx="2192">
                  <c:v>182.917</c:v>
                </c:pt>
                <c:pt idx="2193">
                  <c:v>183</c:v>
                </c:pt>
                <c:pt idx="2194">
                  <c:v>183.083</c:v>
                </c:pt>
                <c:pt idx="2195">
                  <c:v>183.167</c:v>
                </c:pt>
                <c:pt idx="2196">
                  <c:v>183.25</c:v>
                </c:pt>
                <c:pt idx="2197">
                  <c:v>183.333</c:v>
                </c:pt>
                <c:pt idx="2198">
                  <c:v>183.417</c:v>
                </c:pt>
                <c:pt idx="2199">
                  <c:v>183.5</c:v>
                </c:pt>
                <c:pt idx="2200">
                  <c:v>183.583</c:v>
                </c:pt>
                <c:pt idx="2201">
                  <c:v>183.667</c:v>
                </c:pt>
                <c:pt idx="2202">
                  <c:v>183.75</c:v>
                </c:pt>
                <c:pt idx="2203">
                  <c:v>183.833</c:v>
                </c:pt>
                <c:pt idx="2204">
                  <c:v>183.917</c:v>
                </c:pt>
                <c:pt idx="2205">
                  <c:v>184</c:v>
                </c:pt>
                <c:pt idx="2206">
                  <c:v>184.083</c:v>
                </c:pt>
                <c:pt idx="2207">
                  <c:v>184.167</c:v>
                </c:pt>
                <c:pt idx="2208">
                  <c:v>184.25</c:v>
                </c:pt>
                <c:pt idx="2209">
                  <c:v>184.333</c:v>
                </c:pt>
                <c:pt idx="2210">
                  <c:v>184.417</c:v>
                </c:pt>
                <c:pt idx="2211">
                  <c:v>184.5</c:v>
                </c:pt>
                <c:pt idx="2212">
                  <c:v>184.583</c:v>
                </c:pt>
                <c:pt idx="2213">
                  <c:v>184.667</c:v>
                </c:pt>
                <c:pt idx="2214">
                  <c:v>184.75</c:v>
                </c:pt>
                <c:pt idx="2215">
                  <c:v>184.833</c:v>
                </c:pt>
                <c:pt idx="2216">
                  <c:v>184.917</c:v>
                </c:pt>
                <c:pt idx="2217">
                  <c:v>185</c:v>
                </c:pt>
                <c:pt idx="2218">
                  <c:v>185.083</c:v>
                </c:pt>
                <c:pt idx="2219">
                  <c:v>185.167</c:v>
                </c:pt>
                <c:pt idx="2220">
                  <c:v>185.25</c:v>
                </c:pt>
                <c:pt idx="2221">
                  <c:v>185.333</c:v>
                </c:pt>
                <c:pt idx="2222">
                  <c:v>185.417</c:v>
                </c:pt>
                <c:pt idx="2223">
                  <c:v>185.5</c:v>
                </c:pt>
                <c:pt idx="2224">
                  <c:v>185.583</c:v>
                </c:pt>
                <c:pt idx="2225">
                  <c:v>185.667</c:v>
                </c:pt>
                <c:pt idx="2226">
                  <c:v>185.75</c:v>
                </c:pt>
                <c:pt idx="2227">
                  <c:v>185.833</c:v>
                </c:pt>
                <c:pt idx="2228">
                  <c:v>185.917</c:v>
                </c:pt>
                <c:pt idx="2229">
                  <c:v>186</c:v>
                </c:pt>
                <c:pt idx="2230">
                  <c:v>186.083</c:v>
                </c:pt>
                <c:pt idx="2231">
                  <c:v>186.167</c:v>
                </c:pt>
                <c:pt idx="2232">
                  <c:v>186.25</c:v>
                </c:pt>
                <c:pt idx="2233">
                  <c:v>186.333</c:v>
                </c:pt>
                <c:pt idx="2234">
                  <c:v>186.417</c:v>
                </c:pt>
                <c:pt idx="2235">
                  <c:v>186.5</c:v>
                </c:pt>
                <c:pt idx="2236">
                  <c:v>186.583</c:v>
                </c:pt>
                <c:pt idx="2237">
                  <c:v>186.667</c:v>
                </c:pt>
                <c:pt idx="2238">
                  <c:v>186.75</c:v>
                </c:pt>
                <c:pt idx="2239">
                  <c:v>186.833</c:v>
                </c:pt>
                <c:pt idx="2240">
                  <c:v>186.917</c:v>
                </c:pt>
                <c:pt idx="2241">
                  <c:v>187</c:v>
                </c:pt>
                <c:pt idx="2242">
                  <c:v>187.083</c:v>
                </c:pt>
                <c:pt idx="2243">
                  <c:v>187.167</c:v>
                </c:pt>
                <c:pt idx="2244">
                  <c:v>187.25</c:v>
                </c:pt>
                <c:pt idx="2245">
                  <c:v>187.333</c:v>
                </c:pt>
                <c:pt idx="2246">
                  <c:v>187.417</c:v>
                </c:pt>
                <c:pt idx="2247">
                  <c:v>187.5</c:v>
                </c:pt>
                <c:pt idx="2248">
                  <c:v>187.583</c:v>
                </c:pt>
                <c:pt idx="2249">
                  <c:v>187.667</c:v>
                </c:pt>
                <c:pt idx="2250">
                  <c:v>187.75</c:v>
                </c:pt>
                <c:pt idx="2251">
                  <c:v>187.833</c:v>
                </c:pt>
                <c:pt idx="2252">
                  <c:v>187.917</c:v>
                </c:pt>
                <c:pt idx="2253">
                  <c:v>188</c:v>
                </c:pt>
                <c:pt idx="2254">
                  <c:v>188.083</c:v>
                </c:pt>
                <c:pt idx="2255">
                  <c:v>188.167</c:v>
                </c:pt>
                <c:pt idx="2256">
                  <c:v>188.25</c:v>
                </c:pt>
                <c:pt idx="2257">
                  <c:v>188.333</c:v>
                </c:pt>
                <c:pt idx="2258">
                  <c:v>188.417</c:v>
                </c:pt>
                <c:pt idx="2259">
                  <c:v>188.5</c:v>
                </c:pt>
                <c:pt idx="2260">
                  <c:v>188.583</c:v>
                </c:pt>
                <c:pt idx="2261">
                  <c:v>188.667</c:v>
                </c:pt>
                <c:pt idx="2262">
                  <c:v>188.75</c:v>
                </c:pt>
                <c:pt idx="2263">
                  <c:v>188.833</c:v>
                </c:pt>
                <c:pt idx="2264">
                  <c:v>188.917</c:v>
                </c:pt>
                <c:pt idx="2265">
                  <c:v>189</c:v>
                </c:pt>
                <c:pt idx="2266">
                  <c:v>189.083</c:v>
                </c:pt>
                <c:pt idx="2267">
                  <c:v>189.167</c:v>
                </c:pt>
                <c:pt idx="2268">
                  <c:v>189.25</c:v>
                </c:pt>
                <c:pt idx="2269">
                  <c:v>189.333</c:v>
                </c:pt>
                <c:pt idx="2270">
                  <c:v>189.417</c:v>
                </c:pt>
                <c:pt idx="2271">
                  <c:v>189.5</c:v>
                </c:pt>
                <c:pt idx="2272">
                  <c:v>189.583</c:v>
                </c:pt>
                <c:pt idx="2273">
                  <c:v>189.667</c:v>
                </c:pt>
                <c:pt idx="2274">
                  <c:v>189.75</c:v>
                </c:pt>
                <c:pt idx="2275">
                  <c:v>189.833</c:v>
                </c:pt>
                <c:pt idx="2276">
                  <c:v>189.917</c:v>
                </c:pt>
                <c:pt idx="2277">
                  <c:v>190</c:v>
                </c:pt>
                <c:pt idx="2278">
                  <c:v>190.083</c:v>
                </c:pt>
                <c:pt idx="2279">
                  <c:v>190.167</c:v>
                </c:pt>
                <c:pt idx="2280">
                  <c:v>190.25</c:v>
                </c:pt>
                <c:pt idx="2281">
                  <c:v>190.333</c:v>
                </c:pt>
                <c:pt idx="2282">
                  <c:v>190.417</c:v>
                </c:pt>
                <c:pt idx="2283">
                  <c:v>190.5</c:v>
                </c:pt>
                <c:pt idx="2284">
                  <c:v>190.583</c:v>
                </c:pt>
                <c:pt idx="2285">
                  <c:v>190.667</c:v>
                </c:pt>
                <c:pt idx="2286">
                  <c:v>190.75</c:v>
                </c:pt>
                <c:pt idx="2287">
                  <c:v>190.833</c:v>
                </c:pt>
                <c:pt idx="2288">
                  <c:v>190.917</c:v>
                </c:pt>
                <c:pt idx="2289">
                  <c:v>191</c:v>
                </c:pt>
                <c:pt idx="2290">
                  <c:v>191.083</c:v>
                </c:pt>
                <c:pt idx="2291">
                  <c:v>191.167</c:v>
                </c:pt>
                <c:pt idx="2292">
                  <c:v>191.25</c:v>
                </c:pt>
                <c:pt idx="2293">
                  <c:v>191.333</c:v>
                </c:pt>
                <c:pt idx="2294">
                  <c:v>191.417</c:v>
                </c:pt>
                <c:pt idx="2295">
                  <c:v>191.5</c:v>
                </c:pt>
                <c:pt idx="2296">
                  <c:v>191.583</c:v>
                </c:pt>
                <c:pt idx="2297">
                  <c:v>191.667</c:v>
                </c:pt>
                <c:pt idx="2298">
                  <c:v>191.75</c:v>
                </c:pt>
                <c:pt idx="2299">
                  <c:v>191.833</c:v>
                </c:pt>
                <c:pt idx="2300">
                  <c:v>191.917</c:v>
                </c:pt>
                <c:pt idx="2301">
                  <c:v>192</c:v>
                </c:pt>
                <c:pt idx="2302">
                  <c:v>192.083</c:v>
                </c:pt>
                <c:pt idx="2303">
                  <c:v>192.167</c:v>
                </c:pt>
                <c:pt idx="2304">
                  <c:v>192.25</c:v>
                </c:pt>
                <c:pt idx="2305">
                  <c:v>192.333</c:v>
                </c:pt>
                <c:pt idx="2306">
                  <c:v>192.417</c:v>
                </c:pt>
                <c:pt idx="2307">
                  <c:v>192.5</c:v>
                </c:pt>
                <c:pt idx="2308">
                  <c:v>192.583</c:v>
                </c:pt>
                <c:pt idx="2309">
                  <c:v>192.667</c:v>
                </c:pt>
                <c:pt idx="2310">
                  <c:v>192.75</c:v>
                </c:pt>
                <c:pt idx="2311">
                  <c:v>192.833</c:v>
                </c:pt>
                <c:pt idx="2312">
                  <c:v>192.917</c:v>
                </c:pt>
                <c:pt idx="2313">
                  <c:v>193</c:v>
                </c:pt>
                <c:pt idx="2314">
                  <c:v>193.083</c:v>
                </c:pt>
                <c:pt idx="2315">
                  <c:v>193.167</c:v>
                </c:pt>
                <c:pt idx="2316">
                  <c:v>193.25</c:v>
                </c:pt>
                <c:pt idx="2317">
                  <c:v>193.333</c:v>
                </c:pt>
                <c:pt idx="2318">
                  <c:v>193.417</c:v>
                </c:pt>
                <c:pt idx="2319">
                  <c:v>193.5</c:v>
                </c:pt>
                <c:pt idx="2320">
                  <c:v>193.583</c:v>
                </c:pt>
                <c:pt idx="2321">
                  <c:v>193.667</c:v>
                </c:pt>
                <c:pt idx="2322">
                  <c:v>193.75</c:v>
                </c:pt>
                <c:pt idx="2323">
                  <c:v>193.833</c:v>
                </c:pt>
                <c:pt idx="2324">
                  <c:v>193.917</c:v>
                </c:pt>
                <c:pt idx="2325">
                  <c:v>194</c:v>
                </c:pt>
                <c:pt idx="2326">
                  <c:v>194.083</c:v>
                </c:pt>
                <c:pt idx="2327">
                  <c:v>194.167</c:v>
                </c:pt>
                <c:pt idx="2328">
                  <c:v>194.25</c:v>
                </c:pt>
                <c:pt idx="2329">
                  <c:v>194.333</c:v>
                </c:pt>
                <c:pt idx="2330">
                  <c:v>194.417</c:v>
                </c:pt>
                <c:pt idx="2331">
                  <c:v>194.5</c:v>
                </c:pt>
                <c:pt idx="2332">
                  <c:v>194.583</c:v>
                </c:pt>
                <c:pt idx="2333">
                  <c:v>194.667</c:v>
                </c:pt>
                <c:pt idx="2334">
                  <c:v>194.75</c:v>
                </c:pt>
                <c:pt idx="2335">
                  <c:v>194.833</c:v>
                </c:pt>
                <c:pt idx="2336">
                  <c:v>194.917</c:v>
                </c:pt>
                <c:pt idx="2337">
                  <c:v>195</c:v>
                </c:pt>
                <c:pt idx="2338">
                  <c:v>195.083</c:v>
                </c:pt>
                <c:pt idx="2339">
                  <c:v>195.167</c:v>
                </c:pt>
                <c:pt idx="2340">
                  <c:v>195.25</c:v>
                </c:pt>
                <c:pt idx="2341">
                  <c:v>195.333</c:v>
                </c:pt>
                <c:pt idx="2342">
                  <c:v>195.417</c:v>
                </c:pt>
                <c:pt idx="2343">
                  <c:v>195.5</c:v>
                </c:pt>
                <c:pt idx="2344">
                  <c:v>195.583</c:v>
                </c:pt>
                <c:pt idx="2345">
                  <c:v>195.667</c:v>
                </c:pt>
                <c:pt idx="2346">
                  <c:v>195.75</c:v>
                </c:pt>
                <c:pt idx="2347">
                  <c:v>195.833</c:v>
                </c:pt>
                <c:pt idx="2348">
                  <c:v>195.917</c:v>
                </c:pt>
                <c:pt idx="2349">
                  <c:v>196</c:v>
                </c:pt>
                <c:pt idx="2350">
                  <c:v>196.083</c:v>
                </c:pt>
                <c:pt idx="2351">
                  <c:v>196.167</c:v>
                </c:pt>
                <c:pt idx="2352">
                  <c:v>196.25</c:v>
                </c:pt>
                <c:pt idx="2353">
                  <c:v>196.333</c:v>
                </c:pt>
                <c:pt idx="2354">
                  <c:v>196.417</c:v>
                </c:pt>
                <c:pt idx="2355">
                  <c:v>196.5</c:v>
                </c:pt>
                <c:pt idx="2356">
                  <c:v>196.583</c:v>
                </c:pt>
                <c:pt idx="2357">
                  <c:v>196.667</c:v>
                </c:pt>
                <c:pt idx="2358">
                  <c:v>196.75</c:v>
                </c:pt>
                <c:pt idx="2359">
                  <c:v>196.833</c:v>
                </c:pt>
                <c:pt idx="2360">
                  <c:v>196.917</c:v>
                </c:pt>
                <c:pt idx="2361">
                  <c:v>197</c:v>
                </c:pt>
                <c:pt idx="2362">
                  <c:v>197.083</c:v>
                </c:pt>
                <c:pt idx="2363">
                  <c:v>197.167</c:v>
                </c:pt>
                <c:pt idx="2364">
                  <c:v>197.25</c:v>
                </c:pt>
                <c:pt idx="2365">
                  <c:v>197.333</c:v>
                </c:pt>
                <c:pt idx="2366">
                  <c:v>197.417</c:v>
                </c:pt>
                <c:pt idx="2367">
                  <c:v>197.5</c:v>
                </c:pt>
                <c:pt idx="2368">
                  <c:v>197.583</c:v>
                </c:pt>
                <c:pt idx="2369">
                  <c:v>197.667</c:v>
                </c:pt>
                <c:pt idx="2370">
                  <c:v>197.75</c:v>
                </c:pt>
                <c:pt idx="2371">
                  <c:v>197.833</c:v>
                </c:pt>
                <c:pt idx="2372">
                  <c:v>197.917</c:v>
                </c:pt>
                <c:pt idx="2373">
                  <c:v>198</c:v>
                </c:pt>
                <c:pt idx="2374">
                  <c:v>198.083</c:v>
                </c:pt>
                <c:pt idx="2375">
                  <c:v>198.167</c:v>
                </c:pt>
                <c:pt idx="2376">
                  <c:v>198.25</c:v>
                </c:pt>
                <c:pt idx="2377">
                  <c:v>198.333</c:v>
                </c:pt>
                <c:pt idx="2378">
                  <c:v>198.417</c:v>
                </c:pt>
                <c:pt idx="2379">
                  <c:v>198.5</c:v>
                </c:pt>
                <c:pt idx="2380">
                  <c:v>198.583</c:v>
                </c:pt>
                <c:pt idx="2381">
                  <c:v>198.667</c:v>
                </c:pt>
                <c:pt idx="2382">
                  <c:v>198.75</c:v>
                </c:pt>
                <c:pt idx="2383">
                  <c:v>198.833</c:v>
                </c:pt>
                <c:pt idx="2384">
                  <c:v>198.917</c:v>
                </c:pt>
                <c:pt idx="2385">
                  <c:v>199</c:v>
                </c:pt>
                <c:pt idx="2386">
                  <c:v>199.083</c:v>
                </c:pt>
                <c:pt idx="2387">
                  <c:v>199.167</c:v>
                </c:pt>
                <c:pt idx="2388">
                  <c:v>199.25</c:v>
                </c:pt>
                <c:pt idx="2389">
                  <c:v>199.333</c:v>
                </c:pt>
                <c:pt idx="2390">
                  <c:v>199.417</c:v>
                </c:pt>
                <c:pt idx="2391">
                  <c:v>199.5</c:v>
                </c:pt>
                <c:pt idx="2392">
                  <c:v>199.583</c:v>
                </c:pt>
                <c:pt idx="2393">
                  <c:v>199.667</c:v>
                </c:pt>
                <c:pt idx="2394">
                  <c:v>199.75</c:v>
                </c:pt>
                <c:pt idx="2395">
                  <c:v>199.833</c:v>
                </c:pt>
                <c:pt idx="2396">
                  <c:v>199.917</c:v>
                </c:pt>
                <c:pt idx="2397">
                  <c:v>200</c:v>
                </c:pt>
                <c:pt idx="2398">
                  <c:v>200.083</c:v>
                </c:pt>
                <c:pt idx="2399">
                  <c:v>200.167</c:v>
                </c:pt>
                <c:pt idx="2400">
                  <c:v>200.25</c:v>
                </c:pt>
                <c:pt idx="2401">
                  <c:v>200.333</c:v>
                </c:pt>
                <c:pt idx="2402">
                  <c:v>200.417</c:v>
                </c:pt>
                <c:pt idx="2403">
                  <c:v>200.5</c:v>
                </c:pt>
                <c:pt idx="2404">
                  <c:v>200.583</c:v>
                </c:pt>
                <c:pt idx="2405">
                  <c:v>200.667</c:v>
                </c:pt>
                <c:pt idx="2406">
                  <c:v>200.75</c:v>
                </c:pt>
                <c:pt idx="2407">
                  <c:v>200.833</c:v>
                </c:pt>
                <c:pt idx="2408">
                  <c:v>200.917</c:v>
                </c:pt>
                <c:pt idx="2409">
                  <c:v>201</c:v>
                </c:pt>
                <c:pt idx="2410">
                  <c:v>201.083</c:v>
                </c:pt>
                <c:pt idx="2411">
                  <c:v>201.167</c:v>
                </c:pt>
                <c:pt idx="2412">
                  <c:v>201.25</c:v>
                </c:pt>
                <c:pt idx="2413">
                  <c:v>201.333</c:v>
                </c:pt>
                <c:pt idx="2414">
                  <c:v>201.417</c:v>
                </c:pt>
                <c:pt idx="2415">
                  <c:v>201.5</c:v>
                </c:pt>
                <c:pt idx="2416">
                  <c:v>201.583</c:v>
                </c:pt>
                <c:pt idx="2417">
                  <c:v>201.667</c:v>
                </c:pt>
                <c:pt idx="2418">
                  <c:v>201.75</c:v>
                </c:pt>
                <c:pt idx="2419">
                  <c:v>201.833</c:v>
                </c:pt>
                <c:pt idx="2420">
                  <c:v>201.917</c:v>
                </c:pt>
                <c:pt idx="2421">
                  <c:v>202</c:v>
                </c:pt>
                <c:pt idx="2422">
                  <c:v>202.083</c:v>
                </c:pt>
                <c:pt idx="2423">
                  <c:v>202.167</c:v>
                </c:pt>
                <c:pt idx="2424">
                  <c:v>202.25</c:v>
                </c:pt>
                <c:pt idx="2425">
                  <c:v>202.333</c:v>
                </c:pt>
                <c:pt idx="2426">
                  <c:v>202.417</c:v>
                </c:pt>
                <c:pt idx="2427">
                  <c:v>202.5</c:v>
                </c:pt>
                <c:pt idx="2428">
                  <c:v>202.583</c:v>
                </c:pt>
                <c:pt idx="2429">
                  <c:v>202.667</c:v>
                </c:pt>
                <c:pt idx="2430">
                  <c:v>202.75</c:v>
                </c:pt>
                <c:pt idx="2431">
                  <c:v>202.833</c:v>
                </c:pt>
                <c:pt idx="2432">
                  <c:v>202.917</c:v>
                </c:pt>
                <c:pt idx="2433">
                  <c:v>203</c:v>
                </c:pt>
                <c:pt idx="2434">
                  <c:v>203.083</c:v>
                </c:pt>
                <c:pt idx="2435">
                  <c:v>203.167</c:v>
                </c:pt>
                <c:pt idx="2436">
                  <c:v>203.25</c:v>
                </c:pt>
                <c:pt idx="2437">
                  <c:v>203.333</c:v>
                </c:pt>
                <c:pt idx="2438">
                  <c:v>203.417</c:v>
                </c:pt>
                <c:pt idx="2439">
                  <c:v>203.5</c:v>
                </c:pt>
                <c:pt idx="2440">
                  <c:v>203.583</c:v>
                </c:pt>
                <c:pt idx="2441">
                  <c:v>203.667</c:v>
                </c:pt>
                <c:pt idx="2442">
                  <c:v>203.75</c:v>
                </c:pt>
                <c:pt idx="2443">
                  <c:v>203.833</c:v>
                </c:pt>
                <c:pt idx="2444">
                  <c:v>203.917</c:v>
                </c:pt>
                <c:pt idx="2445">
                  <c:v>204</c:v>
                </c:pt>
                <c:pt idx="2446">
                  <c:v>204.083</c:v>
                </c:pt>
                <c:pt idx="2447">
                  <c:v>204.167</c:v>
                </c:pt>
                <c:pt idx="2448">
                  <c:v>204.25</c:v>
                </c:pt>
                <c:pt idx="2449">
                  <c:v>204.333</c:v>
                </c:pt>
                <c:pt idx="2450">
                  <c:v>204.417</c:v>
                </c:pt>
                <c:pt idx="2451">
                  <c:v>204.5</c:v>
                </c:pt>
                <c:pt idx="2452">
                  <c:v>204.583</c:v>
                </c:pt>
                <c:pt idx="2453">
                  <c:v>204.667</c:v>
                </c:pt>
                <c:pt idx="2454">
                  <c:v>204.75</c:v>
                </c:pt>
                <c:pt idx="2455">
                  <c:v>204.833</c:v>
                </c:pt>
                <c:pt idx="2456">
                  <c:v>204.917</c:v>
                </c:pt>
                <c:pt idx="2457">
                  <c:v>205</c:v>
                </c:pt>
                <c:pt idx="2458">
                  <c:v>205.083</c:v>
                </c:pt>
                <c:pt idx="2459">
                  <c:v>205.167</c:v>
                </c:pt>
                <c:pt idx="2460">
                  <c:v>205.25</c:v>
                </c:pt>
                <c:pt idx="2461">
                  <c:v>205.333</c:v>
                </c:pt>
                <c:pt idx="2462">
                  <c:v>205.417</c:v>
                </c:pt>
                <c:pt idx="2463">
                  <c:v>205.5</c:v>
                </c:pt>
                <c:pt idx="2464">
                  <c:v>205.583</c:v>
                </c:pt>
                <c:pt idx="2465">
                  <c:v>205.667</c:v>
                </c:pt>
                <c:pt idx="2466">
                  <c:v>205.75</c:v>
                </c:pt>
                <c:pt idx="2467">
                  <c:v>205.833</c:v>
                </c:pt>
                <c:pt idx="2468">
                  <c:v>205.917</c:v>
                </c:pt>
                <c:pt idx="2469">
                  <c:v>206</c:v>
                </c:pt>
                <c:pt idx="2470">
                  <c:v>206.083</c:v>
                </c:pt>
                <c:pt idx="2471">
                  <c:v>206.167</c:v>
                </c:pt>
                <c:pt idx="2472">
                  <c:v>206.25</c:v>
                </c:pt>
                <c:pt idx="2473">
                  <c:v>206.333</c:v>
                </c:pt>
                <c:pt idx="2474">
                  <c:v>206.417</c:v>
                </c:pt>
                <c:pt idx="2475">
                  <c:v>206.5</c:v>
                </c:pt>
                <c:pt idx="2476">
                  <c:v>206.583</c:v>
                </c:pt>
                <c:pt idx="2477">
                  <c:v>206.667</c:v>
                </c:pt>
                <c:pt idx="2478">
                  <c:v>206.75</c:v>
                </c:pt>
                <c:pt idx="2479">
                  <c:v>206.833</c:v>
                </c:pt>
                <c:pt idx="2480">
                  <c:v>206.917</c:v>
                </c:pt>
                <c:pt idx="2481">
                  <c:v>207</c:v>
                </c:pt>
                <c:pt idx="2482">
                  <c:v>207.083</c:v>
                </c:pt>
                <c:pt idx="2483">
                  <c:v>207.167</c:v>
                </c:pt>
                <c:pt idx="2484">
                  <c:v>207.25</c:v>
                </c:pt>
                <c:pt idx="2485">
                  <c:v>207.333</c:v>
                </c:pt>
                <c:pt idx="2486">
                  <c:v>207.417</c:v>
                </c:pt>
                <c:pt idx="2487">
                  <c:v>207.5</c:v>
                </c:pt>
                <c:pt idx="2488">
                  <c:v>207.583</c:v>
                </c:pt>
                <c:pt idx="2489">
                  <c:v>207.667</c:v>
                </c:pt>
                <c:pt idx="2490">
                  <c:v>207.75</c:v>
                </c:pt>
                <c:pt idx="2491">
                  <c:v>207.833</c:v>
                </c:pt>
                <c:pt idx="2492">
                  <c:v>207.917</c:v>
                </c:pt>
                <c:pt idx="2493">
                  <c:v>208</c:v>
                </c:pt>
                <c:pt idx="2494">
                  <c:v>208.083</c:v>
                </c:pt>
                <c:pt idx="2495">
                  <c:v>208.167</c:v>
                </c:pt>
                <c:pt idx="2496">
                  <c:v>208.25</c:v>
                </c:pt>
                <c:pt idx="2497">
                  <c:v>208.333</c:v>
                </c:pt>
                <c:pt idx="2498">
                  <c:v>208.417</c:v>
                </c:pt>
                <c:pt idx="2499">
                  <c:v>208.5</c:v>
                </c:pt>
                <c:pt idx="2500">
                  <c:v>208.583</c:v>
                </c:pt>
                <c:pt idx="2501">
                  <c:v>208.667</c:v>
                </c:pt>
                <c:pt idx="2502">
                  <c:v>208.75</c:v>
                </c:pt>
                <c:pt idx="2503">
                  <c:v>208.833</c:v>
                </c:pt>
                <c:pt idx="2504">
                  <c:v>208.917</c:v>
                </c:pt>
                <c:pt idx="2505">
                  <c:v>209</c:v>
                </c:pt>
                <c:pt idx="2506">
                  <c:v>209.083</c:v>
                </c:pt>
                <c:pt idx="2507">
                  <c:v>209.167</c:v>
                </c:pt>
                <c:pt idx="2508">
                  <c:v>209.25</c:v>
                </c:pt>
                <c:pt idx="2509">
                  <c:v>209.333</c:v>
                </c:pt>
                <c:pt idx="2510">
                  <c:v>209.417</c:v>
                </c:pt>
                <c:pt idx="2511">
                  <c:v>209.5</c:v>
                </c:pt>
                <c:pt idx="2512">
                  <c:v>209.583</c:v>
                </c:pt>
                <c:pt idx="2513">
                  <c:v>209.667</c:v>
                </c:pt>
                <c:pt idx="2514">
                  <c:v>209.75</c:v>
                </c:pt>
                <c:pt idx="2515">
                  <c:v>209.833</c:v>
                </c:pt>
                <c:pt idx="2516">
                  <c:v>209.917</c:v>
                </c:pt>
                <c:pt idx="2517">
                  <c:v>210</c:v>
                </c:pt>
                <c:pt idx="2518">
                  <c:v>210.083</c:v>
                </c:pt>
                <c:pt idx="2519">
                  <c:v>210.167</c:v>
                </c:pt>
                <c:pt idx="2520">
                  <c:v>210.25</c:v>
                </c:pt>
                <c:pt idx="2521">
                  <c:v>210.333</c:v>
                </c:pt>
                <c:pt idx="2522">
                  <c:v>210.417</c:v>
                </c:pt>
                <c:pt idx="2523">
                  <c:v>210.5</c:v>
                </c:pt>
                <c:pt idx="2524">
                  <c:v>210.583</c:v>
                </c:pt>
                <c:pt idx="2525">
                  <c:v>210.667</c:v>
                </c:pt>
                <c:pt idx="2526">
                  <c:v>210.75</c:v>
                </c:pt>
                <c:pt idx="2527">
                  <c:v>210.833</c:v>
                </c:pt>
                <c:pt idx="2528">
                  <c:v>210.917</c:v>
                </c:pt>
                <c:pt idx="2529">
                  <c:v>211</c:v>
                </c:pt>
                <c:pt idx="2530">
                  <c:v>211.083</c:v>
                </c:pt>
                <c:pt idx="2531">
                  <c:v>211.167</c:v>
                </c:pt>
                <c:pt idx="2532">
                  <c:v>211.25</c:v>
                </c:pt>
                <c:pt idx="2533">
                  <c:v>211.333</c:v>
                </c:pt>
                <c:pt idx="2534">
                  <c:v>211.417</c:v>
                </c:pt>
                <c:pt idx="2535">
                  <c:v>211.5</c:v>
                </c:pt>
                <c:pt idx="2536">
                  <c:v>211.583</c:v>
                </c:pt>
                <c:pt idx="2537">
                  <c:v>211.667</c:v>
                </c:pt>
                <c:pt idx="2538">
                  <c:v>211.75</c:v>
                </c:pt>
                <c:pt idx="2539">
                  <c:v>211.833</c:v>
                </c:pt>
                <c:pt idx="2540">
                  <c:v>211.917</c:v>
                </c:pt>
                <c:pt idx="2541">
                  <c:v>212</c:v>
                </c:pt>
                <c:pt idx="2542">
                  <c:v>212.083</c:v>
                </c:pt>
                <c:pt idx="2543">
                  <c:v>212.167</c:v>
                </c:pt>
                <c:pt idx="2544">
                  <c:v>212.25</c:v>
                </c:pt>
                <c:pt idx="2545">
                  <c:v>212.333</c:v>
                </c:pt>
                <c:pt idx="2546">
                  <c:v>212.417</c:v>
                </c:pt>
                <c:pt idx="2547">
                  <c:v>212.5</c:v>
                </c:pt>
                <c:pt idx="2548">
                  <c:v>212.583</c:v>
                </c:pt>
                <c:pt idx="2549">
                  <c:v>212.667</c:v>
                </c:pt>
                <c:pt idx="2550">
                  <c:v>212.75</c:v>
                </c:pt>
                <c:pt idx="2551">
                  <c:v>212.833</c:v>
                </c:pt>
                <c:pt idx="2552">
                  <c:v>212.917</c:v>
                </c:pt>
                <c:pt idx="2553">
                  <c:v>213</c:v>
                </c:pt>
                <c:pt idx="2554">
                  <c:v>213.083</c:v>
                </c:pt>
                <c:pt idx="2555">
                  <c:v>213.167</c:v>
                </c:pt>
                <c:pt idx="2556">
                  <c:v>213.25</c:v>
                </c:pt>
                <c:pt idx="2557">
                  <c:v>213.333</c:v>
                </c:pt>
                <c:pt idx="2558">
                  <c:v>213.417</c:v>
                </c:pt>
                <c:pt idx="2559">
                  <c:v>213.5</c:v>
                </c:pt>
                <c:pt idx="2560">
                  <c:v>213.583</c:v>
                </c:pt>
                <c:pt idx="2561">
                  <c:v>213.667</c:v>
                </c:pt>
                <c:pt idx="2562">
                  <c:v>213.75</c:v>
                </c:pt>
                <c:pt idx="2563">
                  <c:v>213.833</c:v>
                </c:pt>
                <c:pt idx="2564">
                  <c:v>213.917</c:v>
                </c:pt>
                <c:pt idx="2565">
                  <c:v>214</c:v>
                </c:pt>
                <c:pt idx="2566">
                  <c:v>214.083</c:v>
                </c:pt>
                <c:pt idx="2567">
                  <c:v>214.167</c:v>
                </c:pt>
                <c:pt idx="2568">
                  <c:v>214.25</c:v>
                </c:pt>
                <c:pt idx="2569">
                  <c:v>214.333</c:v>
                </c:pt>
                <c:pt idx="2570">
                  <c:v>214.417</c:v>
                </c:pt>
                <c:pt idx="2571">
                  <c:v>214.5</c:v>
                </c:pt>
                <c:pt idx="2572">
                  <c:v>214.583</c:v>
                </c:pt>
                <c:pt idx="2573">
                  <c:v>214.667</c:v>
                </c:pt>
                <c:pt idx="2574">
                  <c:v>214.75</c:v>
                </c:pt>
                <c:pt idx="2575">
                  <c:v>214.833</c:v>
                </c:pt>
                <c:pt idx="2576">
                  <c:v>214.917</c:v>
                </c:pt>
                <c:pt idx="2577">
                  <c:v>215</c:v>
                </c:pt>
                <c:pt idx="2578">
                  <c:v>215.083</c:v>
                </c:pt>
                <c:pt idx="2579">
                  <c:v>215.167</c:v>
                </c:pt>
                <c:pt idx="2580">
                  <c:v>215.25</c:v>
                </c:pt>
                <c:pt idx="2581">
                  <c:v>215.333</c:v>
                </c:pt>
                <c:pt idx="2582">
                  <c:v>215.417</c:v>
                </c:pt>
                <c:pt idx="2583">
                  <c:v>215.5</c:v>
                </c:pt>
                <c:pt idx="2584">
                  <c:v>215.583</c:v>
                </c:pt>
                <c:pt idx="2585">
                  <c:v>215.667</c:v>
                </c:pt>
                <c:pt idx="2586">
                  <c:v>215.75</c:v>
                </c:pt>
                <c:pt idx="2587">
                  <c:v>215.833</c:v>
                </c:pt>
                <c:pt idx="2588">
                  <c:v>215.917</c:v>
                </c:pt>
                <c:pt idx="2589">
                  <c:v>216</c:v>
                </c:pt>
                <c:pt idx="2590">
                  <c:v>216.083</c:v>
                </c:pt>
                <c:pt idx="2591">
                  <c:v>216.167</c:v>
                </c:pt>
                <c:pt idx="2592">
                  <c:v>216.25</c:v>
                </c:pt>
                <c:pt idx="2593">
                  <c:v>216.333</c:v>
                </c:pt>
                <c:pt idx="2594">
                  <c:v>216.417</c:v>
                </c:pt>
                <c:pt idx="2595">
                  <c:v>216.5</c:v>
                </c:pt>
                <c:pt idx="2596">
                  <c:v>216.583</c:v>
                </c:pt>
                <c:pt idx="2597">
                  <c:v>216.667</c:v>
                </c:pt>
                <c:pt idx="2598">
                  <c:v>216.75</c:v>
                </c:pt>
                <c:pt idx="2599">
                  <c:v>216.833</c:v>
                </c:pt>
                <c:pt idx="2600">
                  <c:v>216.917</c:v>
                </c:pt>
                <c:pt idx="2601">
                  <c:v>217</c:v>
                </c:pt>
                <c:pt idx="2602">
                  <c:v>217.083</c:v>
                </c:pt>
                <c:pt idx="2603">
                  <c:v>217.167</c:v>
                </c:pt>
                <c:pt idx="2604">
                  <c:v>217.25</c:v>
                </c:pt>
                <c:pt idx="2605">
                  <c:v>217.333</c:v>
                </c:pt>
                <c:pt idx="2606">
                  <c:v>217.417</c:v>
                </c:pt>
                <c:pt idx="2607">
                  <c:v>217.5</c:v>
                </c:pt>
                <c:pt idx="2608">
                  <c:v>217.583</c:v>
                </c:pt>
                <c:pt idx="2609">
                  <c:v>217.667</c:v>
                </c:pt>
                <c:pt idx="2610">
                  <c:v>217.75</c:v>
                </c:pt>
                <c:pt idx="2611">
                  <c:v>217.833</c:v>
                </c:pt>
                <c:pt idx="2612">
                  <c:v>217.917</c:v>
                </c:pt>
                <c:pt idx="2613">
                  <c:v>218</c:v>
                </c:pt>
                <c:pt idx="2614">
                  <c:v>218.083</c:v>
                </c:pt>
                <c:pt idx="2615">
                  <c:v>218.167</c:v>
                </c:pt>
                <c:pt idx="2616">
                  <c:v>218.25</c:v>
                </c:pt>
                <c:pt idx="2617">
                  <c:v>218.333</c:v>
                </c:pt>
                <c:pt idx="2618">
                  <c:v>218.417</c:v>
                </c:pt>
                <c:pt idx="2619">
                  <c:v>218.5</c:v>
                </c:pt>
                <c:pt idx="2620">
                  <c:v>218.583</c:v>
                </c:pt>
                <c:pt idx="2621">
                  <c:v>218.667</c:v>
                </c:pt>
                <c:pt idx="2622">
                  <c:v>218.75</c:v>
                </c:pt>
                <c:pt idx="2623">
                  <c:v>218.833</c:v>
                </c:pt>
                <c:pt idx="2624">
                  <c:v>218.917</c:v>
                </c:pt>
                <c:pt idx="2625">
                  <c:v>219</c:v>
                </c:pt>
                <c:pt idx="2626">
                  <c:v>219.083</c:v>
                </c:pt>
                <c:pt idx="2627">
                  <c:v>219.167</c:v>
                </c:pt>
                <c:pt idx="2628">
                  <c:v>219.25</c:v>
                </c:pt>
                <c:pt idx="2629">
                  <c:v>219.333</c:v>
                </c:pt>
                <c:pt idx="2630">
                  <c:v>219.417</c:v>
                </c:pt>
                <c:pt idx="2631">
                  <c:v>219.5</c:v>
                </c:pt>
                <c:pt idx="2632">
                  <c:v>219.583</c:v>
                </c:pt>
              </c:numCache>
            </c:numRef>
          </c:xVal>
          <c:yVal>
            <c:numRef>
              <c:f>Chrom1!$F$12:$F$3200</c:f>
              <c:numCache>
                <c:formatCode>General</c:formatCode>
                <c:ptCount val="3189"/>
                <c:pt idx="0">
                  <c:v>1.4916E-2</c:v>
                </c:pt>
                <c:pt idx="1">
                  <c:v>1.4924E-2</c:v>
                </c:pt>
                <c:pt idx="2">
                  <c:v>1.4932000000000001E-2</c:v>
                </c:pt>
                <c:pt idx="3">
                  <c:v>1.494E-2</c:v>
                </c:pt>
                <c:pt idx="4">
                  <c:v>1.4947999999999999E-2</c:v>
                </c:pt>
                <c:pt idx="5">
                  <c:v>2.2956000000000001E-2</c:v>
                </c:pt>
                <c:pt idx="6">
                  <c:v>2.4964E-2</c:v>
                </c:pt>
                <c:pt idx="7">
                  <c:v>2.4972000000000001E-2</c:v>
                </c:pt>
                <c:pt idx="8">
                  <c:v>2.4982000000000001E-2</c:v>
                </c:pt>
                <c:pt idx="9">
                  <c:v>1.499E-2</c:v>
                </c:pt>
                <c:pt idx="10">
                  <c:v>1.6997999999999999E-2</c:v>
                </c:pt>
                <c:pt idx="11">
                  <c:v>1.3006E-2</c:v>
                </c:pt>
                <c:pt idx="12">
                  <c:v>1.3014E-2</c:v>
                </c:pt>
                <c:pt idx="13">
                  <c:v>1.5022000000000001E-2</c:v>
                </c:pt>
                <c:pt idx="14">
                  <c:v>1.503E-2</c:v>
                </c:pt>
                <c:pt idx="15">
                  <c:v>1.3037999999999999E-2</c:v>
                </c:pt>
                <c:pt idx="16">
                  <c:v>1.5046E-2</c:v>
                </c:pt>
                <c:pt idx="17">
                  <c:v>1.5056E-2</c:v>
                </c:pt>
                <c:pt idx="18">
                  <c:v>1.5063999999999999E-2</c:v>
                </c:pt>
                <c:pt idx="19">
                  <c:v>1.3072E-2</c:v>
                </c:pt>
                <c:pt idx="20">
                  <c:v>1.508E-2</c:v>
                </c:pt>
                <c:pt idx="21">
                  <c:v>1.9088000000000001E-2</c:v>
                </c:pt>
                <c:pt idx="22">
                  <c:v>1.5096E-2</c:v>
                </c:pt>
                <c:pt idx="23">
                  <c:v>1.5103999999999999E-2</c:v>
                </c:pt>
                <c:pt idx="24">
                  <c:v>1.5112E-2</c:v>
                </c:pt>
                <c:pt idx="25">
                  <c:v>1.312E-2</c:v>
                </c:pt>
                <c:pt idx="26">
                  <c:v>1.3129999999999999E-2</c:v>
                </c:pt>
                <c:pt idx="27">
                  <c:v>1.5138E-2</c:v>
                </c:pt>
                <c:pt idx="28">
                  <c:v>1.5146E-2</c:v>
                </c:pt>
                <c:pt idx="29">
                  <c:v>2.3154000000000001E-2</c:v>
                </c:pt>
                <c:pt idx="30">
                  <c:v>2.1162E-2</c:v>
                </c:pt>
                <c:pt idx="31">
                  <c:v>2.317E-2</c:v>
                </c:pt>
                <c:pt idx="32">
                  <c:v>2.3178000000000001E-2</c:v>
                </c:pt>
                <c:pt idx="33">
                  <c:v>1.9186000000000002E-2</c:v>
                </c:pt>
                <c:pt idx="34">
                  <c:v>2.1194000000000001E-2</c:v>
                </c:pt>
                <c:pt idx="35">
                  <c:v>1.5204000000000001E-2</c:v>
                </c:pt>
                <c:pt idx="36">
                  <c:v>1.5212E-2</c:v>
                </c:pt>
                <c:pt idx="37">
                  <c:v>1.5219999999999999E-2</c:v>
                </c:pt>
                <c:pt idx="38">
                  <c:v>1.5228E-2</c:v>
                </c:pt>
                <c:pt idx="39">
                  <c:v>2.1236000000000001E-2</c:v>
                </c:pt>
                <c:pt idx="40">
                  <c:v>2.1243999999999999E-2</c:v>
                </c:pt>
                <c:pt idx="41">
                  <c:v>1.3252E-2</c:v>
                </c:pt>
                <c:pt idx="42">
                  <c:v>2.1260000000000001E-2</c:v>
                </c:pt>
                <c:pt idx="43">
                  <c:v>1.5268E-2</c:v>
                </c:pt>
                <c:pt idx="44">
                  <c:v>1.3278E-2</c:v>
                </c:pt>
                <c:pt idx="45">
                  <c:v>1.3285999999999999E-2</c:v>
                </c:pt>
                <c:pt idx="46">
                  <c:v>1.5294E-2</c:v>
                </c:pt>
                <c:pt idx="47">
                  <c:v>1.3302E-2</c:v>
                </c:pt>
                <c:pt idx="48">
                  <c:v>1.5310000000000001E-2</c:v>
                </c:pt>
                <c:pt idx="49">
                  <c:v>1.7318E-2</c:v>
                </c:pt>
                <c:pt idx="50">
                  <c:v>1.7326000000000001E-2</c:v>
                </c:pt>
                <c:pt idx="51">
                  <c:v>2.5333999999999999E-2</c:v>
                </c:pt>
                <c:pt idx="52">
                  <c:v>2.5342E-2</c:v>
                </c:pt>
                <c:pt idx="53">
                  <c:v>3.7352000000000003E-2</c:v>
                </c:pt>
                <c:pt idx="54">
                  <c:v>4.7359999999999999E-2</c:v>
                </c:pt>
                <c:pt idx="55">
                  <c:v>6.7367999999999997E-2</c:v>
                </c:pt>
                <c:pt idx="56">
                  <c:v>8.5375999999999994E-2</c:v>
                </c:pt>
                <c:pt idx="57">
                  <c:v>0.10538400000000001</c:v>
                </c:pt>
                <c:pt idx="58">
                  <c:v>0.13139200000000001</c:v>
                </c:pt>
                <c:pt idx="59">
                  <c:v>0.15540000000000001</c:v>
                </c:pt>
                <c:pt idx="60">
                  <c:v>0.17740800000000001</c:v>
                </c:pt>
                <c:pt idx="61">
                  <c:v>0.20541799999999999</c:v>
                </c:pt>
                <c:pt idx="62">
                  <c:v>0.23142599999999999</c:v>
                </c:pt>
                <c:pt idx="63">
                  <c:v>0.259434</c:v>
                </c:pt>
                <c:pt idx="64">
                  <c:v>0.29144199999999998</c:v>
                </c:pt>
                <c:pt idx="65">
                  <c:v>0.32345000000000002</c:v>
                </c:pt>
                <c:pt idx="66">
                  <c:v>0.35345799999999999</c:v>
                </c:pt>
                <c:pt idx="67">
                  <c:v>0.37946600000000003</c:v>
                </c:pt>
                <c:pt idx="68">
                  <c:v>0.39747399999999999</c:v>
                </c:pt>
                <c:pt idx="69">
                  <c:v>0.41748200000000002</c:v>
                </c:pt>
                <c:pt idx="70">
                  <c:v>0.43949199999999999</c:v>
                </c:pt>
                <c:pt idx="71">
                  <c:v>0.45350000000000001</c:v>
                </c:pt>
                <c:pt idx="72">
                  <c:v>0.45550800000000002</c:v>
                </c:pt>
                <c:pt idx="73">
                  <c:v>0.46551599999999999</c:v>
                </c:pt>
                <c:pt idx="74">
                  <c:v>0.469524</c:v>
                </c:pt>
                <c:pt idx="75">
                  <c:v>0.47353200000000001</c:v>
                </c:pt>
                <c:pt idx="76">
                  <c:v>0.46954000000000001</c:v>
                </c:pt>
                <c:pt idx="77">
                  <c:v>0.46754800000000002</c:v>
                </c:pt>
                <c:pt idx="78">
                  <c:v>0.45955600000000002</c:v>
                </c:pt>
                <c:pt idx="79">
                  <c:v>0.45356600000000002</c:v>
                </c:pt>
                <c:pt idx="80">
                  <c:v>0.44757400000000003</c:v>
                </c:pt>
                <c:pt idx="81">
                  <c:v>0.44558199999999998</c:v>
                </c:pt>
                <c:pt idx="82">
                  <c:v>0.43558999999999998</c:v>
                </c:pt>
                <c:pt idx="83">
                  <c:v>0.42759799999999998</c:v>
                </c:pt>
                <c:pt idx="84">
                  <c:v>0.42360599999999998</c:v>
                </c:pt>
                <c:pt idx="85">
                  <c:v>0.42761399999999999</c:v>
                </c:pt>
                <c:pt idx="86">
                  <c:v>0.423622</c:v>
                </c:pt>
                <c:pt idx="87">
                  <c:v>0.41563</c:v>
                </c:pt>
                <c:pt idx="88">
                  <c:v>0.40764</c:v>
                </c:pt>
                <c:pt idx="89">
                  <c:v>0.393648</c:v>
                </c:pt>
                <c:pt idx="90">
                  <c:v>0.383656</c:v>
                </c:pt>
                <c:pt idx="91">
                  <c:v>0.377664</c:v>
                </c:pt>
                <c:pt idx="92">
                  <c:v>0.365672</c:v>
                </c:pt>
                <c:pt idx="93">
                  <c:v>0.35768</c:v>
                </c:pt>
                <c:pt idx="94">
                  <c:v>0.33968799999999999</c:v>
                </c:pt>
                <c:pt idx="95">
                  <c:v>0.33169599999999999</c:v>
                </c:pt>
                <c:pt idx="96">
                  <c:v>0.32170399999999999</c:v>
                </c:pt>
                <c:pt idx="97">
                  <c:v>0.31571399999999999</c:v>
                </c:pt>
                <c:pt idx="98">
                  <c:v>0.30572199999999999</c:v>
                </c:pt>
                <c:pt idx="99">
                  <c:v>0.28972999999999999</c:v>
                </c:pt>
                <c:pt idx="100">
                  <c:v>0.28173799999999999</c:v>
                </c:pt>
                <c:pt idx="101">
                  <c:v>0.27374599999999999</c:v>
                </c:pt>
                <c:pt idx="102">
                  <c:v>0.26375399999999999</c:v>
                </c:pt>
                <c:pt idx="103">
                  <c:v>0.24776200000000001</c:v>
                </c:pt>
                <c:pt idx="104">
                  <c:v>0.23777000000000001</c:v>
                </c:pt>
                <c:pt idx="105">
                  <c:v>0.223778</c:v>
                </c:pt>
                <c:pt idx="106">
                  <c:v>0.21378800000000001</c:v>
                </c:pt>
                <c:pt idx="107">
                  <c:v>0.20579600000000001</c:v>
                </c:pt>
                <c:pt idx="108">
                  <c:v>0.19580400000000001</c:v>
                </c:pt>
                <c:pt idx="109">
                  <c:v>0.183812</c:v>
                </c:pt>
                <c:pt idx="110">
                  <c:v>0.18182000000000001</c:v>
                </c:pt>
                <c:pt idx="111">
                  <c:v>0.18182799999999999</c:v>
                </c:pt>
                <c:pt idx="112">
                  <c:v>0.17583599999999999</c:v>
                </c:pt>
                <c:pt idx="113">
                  <c:v>0.173844</c:v>
                </c:pt>
                <c:pt idx="114">
                  <c:v>0.163852</c:v>
                </c:pt>
                <c:pt idx="115">
                  <c:v>0.151862</c:v>
                </c:pt>
                <c:pt idx="116">
                  <c:v>0.15387000000000001</c:v>
                </c:pt>
                <c:pt idx="117">
                  <c:v>0.15187800000000001</c:v>
                </c:pt>
                <c:pt idx="118">
                  <c:v>0.14788599999999999</c:v>
                </c:pt>
                <c:pt idx="119">
                  <c:v>0.149894</c:v>
                </c:pt>
                <c:pt idx="120">
                  <c:v>0.145902</c:v>
                </c:pt>
                <c:pt idx="121">
                  <c:v>0.14591000000000001</c:v>
                </c:pt>
                <c:pt idx="122">
                  <c:v>0.13791800000000001</c:v>
                </c:pt>
                <c:pt idx="123">
                  <c:v>0.13192599999999999</c:v>
                </c:pt>
                <c:pt idx="124">
                  <c:v>0.12793599999999999</c:v>
                </c:pt>
                <c:pt idx="125">
                  <c:v>0.123944</c:v>
                </c:pt>
                <c:pt idx="126">
                  <c:v>0.113952</c:v>
                </c:pt>
                <c:pt idx="127">
                  <c:v>0.11396000000000001</c:v>
                </c:pt>
                <c:pt idx="128">
                  <c:v>0.10596800000000001</c:v>
                </c:pt>
                <c:pt idx="129">
                  <c:v>0.107976</c:v>
                </c:pt>
                <c:pt idx="130">
                  <c:v>9.9984000000000003E-2</c:v>
                </c:pt>
                <c:pt idx="131">
                  <c:v>9.3992000000000006E-2</c:v>
                </c:pt>
                <c:pt idx="132">
                  <c:v>9.6000000000000002E-2</c:v>
                </c:pt>
                <c:pt idx="133">
                  <c:v>9.2009999999999995E-2</c:v>
                </c:pt>
                <c:pt idx="134">
                  <c:v>9.0018000000000001E-2</c:v>
                </c:pt>
                <c:pt idx="135">
                  <c:v>9.4025999999999998E-2</c:v>
                </c:pt>
                <c:pt idx="136">
                  <c:v>9.0034000000000003E-2</c:v>
                </c:pt>
                <c:pt idx="137">
                  <c:v>8.6041999999999993E-2</c:v>
                </c:pt>
                <c:pt idx="138">
                  <c:v>8.6050000000000001E-2</c:v>
                </c:pt>
                <c:pt idx="139">
                  <c:v>8.4057999999999994E-2</c:v>
                </c:pt>
                <c:pt idx="140">
                  <c:v>8.4066000000000002E-2</c:v>
                </c:pt>
                <c:pt idx="141">
                  <c:v>7.8074000000000005E-2</c:v>
                </c:pt>
                <c:pt idx="142">
                  <c:v>7.0083999999999994E-2</c:v>
                </c:pt>
                <c:pt idx="143">
                  <c:v>6.6091999999999998E-2</c:v>
                </c:pt>
                <c:pt idx="144">
                  <c:v>6.4100000000000004E-2</c:v>
                </c:pt>
                <c:pt idx="145">
                  <c:v>6.6108E-2</c:v>
                </c:pt>
                <c:pt idx="146">
                  <c:v>6.6115999999999994E-2</c:v>
                </c:pt>
                <c:pt idx="147">
                  <c:v>6.6124000000000002E-2</c:v>
                </c:pt>
                <c:pt idx="148">
                  <c:v>6.4131999999999995E-2</c:v>
                </c:pt>
                <c:pt idx="149">
                  <c:v>6.4140000000000003E-2</c:v>
                </c:pt>
                <c:pt idx="150">
                  <c:v>6.6147999999999998E-2</c:v>
                </c:pt>
                <c:pt idx="151">
                  <c:v>6.0158000000000003E-2</c:v>
                </c:pt>
                <c:pt idx="152">
                  <c:v>4.6165999999999999E-2</c:v>
                </c:pt>
                <c:pt idx="153">
                  <c:v>5.6174000000000002E-2</c:v>
                </c:pt>
                <c:pt idx="154">
                  <c:v>5.4182000000000001E-2</c:v>
                </c:pt>
                <c:pt idx="155">
                  <c:v>4.6190000000000002E-2</c:v>
                </c:pt>
                <c:pt idx="156">
                  <c:v>4.6198000000000003E-2</c:v>
                </c:pt>
                <c:pt idx="157">
                  <c:v>4.6205999999999997E-2</c:v>
                </c:pt>
                <c:pt idx="158">
                  <c:v>4.4214000000000003E-2</c:v>
                </c:pt>
                <c:pt idx="159">
                  <c:v>4.0222000000000001E-2</c:v>
                </c:pt>
                <c:pt idx="160">
                  <c:v>4.4232E-2</c:v>
                </c:pt>
                <c:pt idx="161">
                  <c:v>4.4240000000000002E-2</c:v>
                </c:pt>
                <c:pt idx="162">
                  <c:v>4.4248000000000003E-2</c:v>
                </c:pt>
                <c:pt idx="163">
                  <c:v>4.2256000000000002E-2</c:v>
                </c:pt>
                <c:pt idx="164">
                  <c:v>4.6264E-2</c:v>
                </c:pt>
                <c:pt idx="165">
                  <c:v>4.6272000000000001E-2</c:v>
                </c:pt>
                <c:pt idx="166">
                  <c:v>4.8280000000000003E-2</c:v>
                </c:pt>
                <c:pt idx="167">
                  <c:v>4.2287999999999999E-2</c:v>
                </c:pt>
                <c:pt idx="168">
                  <c:v>3.8297999999999999E-2</c:v>
                </c:pt>
                <c:pt idx="169">
                  <c:v>3.8306E-2</c:v>
                </c:pt>
                <c:pt idx="170">
                  <c:v>4.4313999999999999E-2</c:v>
                </c:pt>
                <c:pt idx="171">
                  <c:v>4.2321999999999999E-2</c:v>
                </c:pt>
                <c:pt idx="172">
                  <c:v>4.6330000000000003E-2</c:v>
                </c:pt>
                <c:pt idx="173">
                  <c:v>4.4338000000000002E-2</c:v>
                </c:pt>
                <c:pt idx="174">
                  <c:v>4.4345999999999997E-2</c:v>
                </c:pt>
                <c:pt idx="175">
                  <c:v>4.2354000000000003E-2</c:v>
                </c:pt>
                <c:pt idx="176">
                  <c:v>4.2361999999999997E-2</c:v>
                </c:pt>
                <c:pt idx="177">
                  <c:v>3.6372000000000002E-2</c:v>
                </c:pt>
                <c:pt idx="178">
                  <c:v>3.4380000000000001E-2</c:v>
                </c:pt>
                <c:pt idx="179">
                  <c:v>3.4388000000000002E-2</c:v>
                </c:pt>
                <c:pt idx="180">
                  <c:v>4.6396E-2</c:v>
                </c:pt>
                <c:pt idx="181">
                  <c:v>4.0404000000000002E-2</c:v>
                </c:pt>
                <c:pt idx="182">
                  <c:v>3.8412000000000002E-2</c:v>
                </c:pt>
                <c:pt idx="183">
                  <c:v>3.6420000000000001E-2</c:v>
                </c:pt>
                <c:pt idx="184">
                  <c:v>3.2427999999999998E-2</c:v>
                </c:pt>
                <c:pt idx="185">
                  <c:v>2.2436000000000001E-2</c:v>
                </c:pt>
                <c:pt idx="186">
                  <c:v>1.6445999999999999E-2</c:v>
                </c:pt>
                <c:pt idx="187">
                  <c:v>1.6454E-2</c:v>
                </c:pt>
                <c:pt idx="188">
                  <c:v>1.6462000000000001E-2</c:v>
                </c:pt>
                <c:pt idx="189">
                  <c:v>1.6469999999999999E-2</c:v>
                </c:pt>
                <c:pt idx="190">
                  <c:v>2.4478E-2</c:v>
                </c:pt>
                <c:pt idx="191">
                  <c:v>3.0485999999999999E-2</c:v>
                </c:pt>
                <c:pt idx="192">
                  <c:v>2.6494E-2</c:v>
                </c:pt>
                <c:pt idx="193">
                  <c:v>2.6502000000000001E-2</c:v>
                </c:pt>
                <c:pt idx="194">
                  <c:v>3.0509999999999999E-2</c:v>
                </c:pt>
                <c:pt idx="195">
                  <c:v>3.252E-2</c:v>
                </c:pt>
                <c:pt idx="196">
                  <c:v>2.6527999999999999E-2</c:v>
                </c:pt>
                <c:pt idx="197">
                  <c:v>2.6536000000000001E-2</c:v>
                </c:pt>
                <c:pt idx="198">
                  <c:v>2.6544000000000002E-2</c:v>
                </c:pt>
                <c:pt idx="199">
                  <c:v>2.6551999999999999E-2</c:v>
                </c:pt>
                <c:pt idx="200">
                  <c:v>2.4559999999999998E-2</c:v>
                </c:pt>
                <c:pt idx="201">
                  <c:v>1.6567999999999999E-2</c:v>
                </c:pt>
                <c:pt idx="202">
                  <c:v>2.0576000000000001E-2</c:v>
                </c:pt>
                <c:pt idx="203">
                  <c:v>1.6584000000000002E-2</c:v>
                </c:pt>
                <c:pt idx="204">
                  <c:v>1.8593999999999999E-2</c:v>
                </c:pt>
                <c:pt idx="205">
                  <c:v>2.6602000000000001E-2</c:v>
                </c:pt>
                <c:pt idx="206">
                  <c:v>2.861E-2</c:v>
                </c:pt>
                <c:pt idx="207">
                  <c:v>2.6617999999999999E-2</c:v>
                </c:pt>
                <c:pt idx="208">
                  <c:v>2.2626E-2</c:v>
                </c:pt>
                <c:pt idx="209">
                  <c:v>1.8634000000000001E-2</c:v>
                </c:pt>
                <c:pt idx="210">
                  <c:v>1.6642000000000001E-2</c:v>
                </c:pt>
                <c:pt idx="211">
                  <c:v>1.465E-2</c:v>
                </c:pt>
                <c:pt idx="212">
                  <c:v>1.8658000000000001E-2</c:v>
                </c:pt>
                <c:pt idx="213">
                  <c:v>2.6668000000000001E-2</c:v>
                </c:pt>
                <c:pt idx="214">
                  <c:v>1.6676E-2</c:v>
                </c:pt>
                <c:pt idx="215">
                  <c:v>1.2684000000000001E-2</c:v>
                </c:pt>
                <c:pt idx="216">
                  <c:v>-1.3079999999999999E-3</c:v>
                </c:pt>
                <c:pt idx="217">
                  <c:v>6.9999999999999999E-4</c:v>
                </c:pt>
                <c:pt idx="218">
                  <c:v>1.4708000000000001E-2</c:v>
                </c:pt>
                <c:pt idx="219">
                  <c:v>1.0716E-2</c:v>
                </c:pt>
                <c:pt idx="220">
                  <c:v>1.0723999999999999E-2</c:v>
                </c:pt>
                <c:pt idx="221">
                  <c:v>1.4732E-2</c:v>
                </c:pt>
                <c:pt idx="222">
                  <c:v>1.6742E-2</c:v>
                </c:pt>
                <c:pt idx="223">
                  <c:v>8.7500000000000008E-3</c:v>
                </c:pt>
                <c:pt idx="224">
                  <c:v>2.758E-3</c:v>
                </c:pt>
                <c:pt idx="225">
                  <c:v>-3.2339999999999999E-3</c:v>
                </c:pt>
                <c:pt idx="226">
                  <c:v>6.7739999999999996E-3</c:v>
                </c:pt>
                <c:pt idx="227">
                  <c:v>4.7819999999999998E-3</c:v>
                </c:pt>
                <c:pt idx="228">
                  <c:v>6.79E-3</c:v>
                </c:pt>
                <c:pt idx="229">
                  <c:v>1.2798E-2</c:v>
                </c:pt>
                <c:pt idx="230">
                  <c:v>1.4808E-2</c:v>
                </c:pt>
                <c:pt idx="231">
                  <c:v>1.4815999999999999E-2</c:v>
                </c:pt>
                <c:pt idx="232">
                  <c:v>1.0824E-2</c:v>
                </c:pt>
                <c:pt idx="233">
                  <c:v>1.0832E-2</c:v>
                </c:pt>
                <c:pt idx="234">
                  <c:v>8.8400000000000006E-3</c:v>
                </c:pt>
                <c:pt idx="235">
                  <c:v>1.2848E-2</c:v>
                </c:pt>
                <c:pt idx="236">
                  <c:v>1.2855999999999999E-2</c:v>
                </c:pt>
                <c:pt idx="237">
                  <c:v>1.2864E-2</c:v>
                </c:pt>
                <c:pt idx="238">
                  <c:v>1.4872E-2</c:v>
                </c:pt>
                <c:pt idx="239">
                  <c:v>8.8819999999999993E-3</c:v>
                </c:pt>
                <c:pt idx="240">
                  <c:v>8.8900000000000003E-3</c:v>
                </c:pt>
                <c:pt idx="241">
                  <c:v>1.2898E-2</c:v>
                </c:pt>
                <c:pt idx="242">
                  <c:v>8.9060000000000007E-3</c:v>
                </c:pt>
                <c:pt idx="243">
                  <c:v>8.914E-3</c:v>
                </c:pt>
                <c:pt idx="244">
                  <c:v>2.9220000000000001E-3</c:v>
                </c:pt>
                <c:pt idx="245">
                  <c:v>-1.07E-3</c:v>
                </c:pt>
                <c:pt idx="246">
                  <c:v>-3.0620000000000001E-3</c:v>
                </c:pt>
                <c:pt idx="247">
                  <c:v>-3.0539999999999999E-3</c:v>
                </c:pt>
                <c:pt idx="248">
                  <c:v>-1.044E-3</c:v>
                </c:pt>
                <c:pt idx="249">
                  <c:v>4.9639999999999997E-3</c:v>
                </c:pt>
                <c:pt idx="250">
                  <c:v>1.4971999999999999E-2</c:v>
                </c:pt>
                <c:pt idx="251">
                  <c:v>1.498E-2</c:v>
                </c:pt>
                <c:pt idx="252">
                  <c:v>4.9880000000000002E-3</c:v>
                </c:pt>
                <c:pt idx="253">
                  <c:v>-1.0039999999999999E-3</c:v>
                </c:pt>
                <c:pt idx="254">
                  <c:v>7.0039999999999998E-3</c:v>
                </c:pt>
                <c:pt idx="255">
                  <c:v>7.012E-3</c:v>
                </c:pt>
                <c:pt idx="256">
                  <c:v>7.0200000000000002E-3</c:v>
                </c:pt>
                <c:pt idx="257">
                  <c:v>3.0300000000000001E-3</c:v>
                </c:pt>
                <c:pt idx="258">
                  <c:v>-4.9620000000000003E-3</c:v>
                </c:pt>
                <c:pt idx="259">
                  <c:v>-6.9540000000000001E-3</c:v>
                </c:pt>
                <c:pt idx="260">
                  <c:v>-1.0946000000000001E-2</c:v>
                </c:pt>
                <c:pt idx="261">
                  <c:v>-4.9379999999999997E-3</c:v>
                </c:pt>
                <c:pt idx="262">
                  <c:v>-2.9299999999999999E-3</c:v>
                </c:pt>
                <c:pt idx="263">
                  <c:v>-4.9220000000000002E-3</c:v>
                </c:pt>
                <c:pt idx="264">
                  <c:v>-2.9139999999999999E-3</c:v>
                </c:pt>
                <c:pt idx="265">
                  <c:v>-9.0600000000000001E-4</c:v>
                </c:pt>
                <c:pt idx="266">
                  <c:v>-4.8960000000000002E-3</c:v>
                </c:pt>
                <c:pt idx="267">
                  <c:v>-2.8879999999999999E-3</c:v>
                </c:pt>
                <c:pt idx="268">
                  <c:v>7.1199999999999996E-3</c:v>
                </c:pt>
                <c:pt idx="269">
                  <c:v>7.1279999999999998E-3</c:v>
                </c:pt>
                <c:pt idx="270">
                  <c:v>3.1359999999999999E-3</c:v>
                </c:pt>
                <c:pt idx="271">
                  <c:v>-2.856E-3</c:v>
                </c:pt>
                <c:pt idx="272">
                  <c:v>3.1519999999999999E-3</c:v>
                </c:pt>
                <c:pt idx="273">
                  <c:v>3.16E-3</c:v>
                </c:pt>
                <c:pt idx="274">
                  <c:v>7.1679999999999999E-3</c:v>
                </c:pt>
                <c:pt idx="275">
                  <c:v>3.1779999999999998E-3</c:v>
                </c:pt>
                <c:pt idx="276">
                  <c:v>1.186E-3</c:v>
                </c:pt>
                <c:pt idx="277">
                  <c:v>3.1939999999999998E-3</c:v>
                </c:pt>
                <c:pt idx="278">
                  <c:v>1.3202E-2</c:v>
                </c:pt>
                <c:pt idx="279">
                  <c:v>7.2100000000000003E-3</c:v>
                </c:pt>
                <c:pt idx="280">
                  <c:v>7.2179999999999996E-3</c:v>
                </c:pt>
                <c:pt idx="281">
                  <c:v>3.2260000000000001E-3</c:v>
                </c:pt>
                <c:pt idx="282">
                  <c:v>3.2339999999999999E-3</c:v>
                </c:pt>
                <c:pt idx="283">
                  <c:v>-2.758E-3</c:v>
                </c:pt>
                <c:pt idx="284">
                  <c:v>3.2520000000000001E-3</c:v>
                </c:pt>
                <c:pt idx="285">
                  <c:v>7.26E-3</c:v>
                </c:pt>
                <c:pt idx="286">
                  <c:v>-7.3200000000000001E-4</c:v>
                </c:pt>
                <c:pt idx="287">
                  <c:v>5.2760000000000003E-3</c:v>
                </c:pt>
                <c:pt idx="288">
                  <c:v>7.2839999999999997E-3</c:v>
                </c:pt>
                <c:pt idx="289">
                  <c:v>1.292E-3</c:v>
                </c:pt>
                <c:pt idx="290">
                  <c:v>-2.7000000000000001E-3</c:v>
                </c:pt>
                <c:pt idx="291">
                  <c:v>-2.6919999999999999E-3</c:v>
                </c:pt>
                <c:pt idx="292">
                  <c:v>-2.6840000000000002E-3</c:v>
                </c:pt>
                <c:pt idx="293">
                  <c:v>-2.6740000000000002E-3</c:v>
                </c:pt>
                <c:pt idx="294">
                  <c:v>-6.6660000000000001E-3</c:v>
                </c:pt>
                <c:pt idx="295">
                  <c:v>-4.6579999999999998E-3</c:v>
                </c:pt>
                <c:pt idx="296">
                  <c:v>-4.6499999999999996E-3</c:v>
                </c:pt>
                <c:pt idx="297">
                  <c:v>-2.6419999999999998E-3</c:v>
                </c:pt>
                <c:pt idx="298">
                  <c:v>-2.6340000000000001E-3</c:v>
                </c:pt>
                <c:pt idx="299">
                  <c:v>-2.6259999999999999E-3</c:v>
                </c:pt>
                <c:pt idx="300">
                  <c:v>-2.6180000000000001E-3</c:v>
                </c:pt>
                <c:pt idx="301">
                  <c:v>-2.6080000000000001E-3</c:v>
                </c:pt>
                <c:pt idx="302">
                  <c:v>-2.5999999999999999E-3</c:v>
                </c:pt>
                <c:pt idx="303">
                  <c:v>5.4079999999999996E-3</c:v>
                </c:pt>
                <c:pt idx="304">
                  <c:v>5.4159999999999998E-3</c:v>
                </c:pt>
                <c:pt idx="305">
                  <c:v>3.424E-3</c:v>
                </c:pt>
                <c:pt idx="306">
                  <c:v>-5.6800000000000004E-4</c:v>
                </c:pt>
                <c:pt idx="307">
                  <c:v>-5.5999999999999995E-4</c:v>
                </c:pt>
                <c:pt idx="308">
                  <c:v>-2.552E-3</c:v>
                </c:pt>
                <c:pt idx="309">
                  <c:v>7.456E-3</c:v>
                </c:pt>
                <c:pt idx="310">
                  <c:v>1.4660000000000001E-3</c:v>
                </c:pt>
                <c:pt idx="311">
                  <c:v>-4.5259999999999996E-3</c:v>
                </c:pt>
                <c:pt idx="312">
                  <c:v>-6.5180000000000004E-3</c:v>
                </c:pt>
                <c:pt idx="313">
                  <c:v>-4.5100000000000001E-3</c:v>
                </c:pt>
                <c:pt idx="314">
                  <c:v>-6.502E-3</c:v>
                </c:pt>
                <c:pt idx="315">
                  <c:v>-2.4940000000000001E-3</c:v>
                </c:pt>
                <c:pt idx="316">
                  <c:v>-2.4859999999999999E-3</c:v>
                </c:pt>
                <c:pt idx="317">
                  <c:v>-2.4780000000000002E-3</c:v>
                </c:pt>
                <c:pt idx="318">
                  <c:v>-4.47E-3</c:v>
                </c:pt>
                <c:pt idx="319">
                  <c:v>-6.4599999999999996E-3</c:v>
                </c:pt>
                <c:pt idx="320">
                  <c:v>-2.4520000000000002E-3</c:v>
                </c:pt>
                <c:pt idx="321">
                  <c:v>-2.444E-3</c:v>
                </c:pt>
                <c:pt idx="322">
                  <c:v>-2.4359999999999998E-3</c:v>
                </c:pt>
                <c:pt idx="323">
                  <c:v>-4.4279999999999996E-3</c:v>
                </c:pt>
                <c:pt idx="324">
                  <c:v>-2.4199999999999998E-3</c:v>
                </c:pt>
                <c:pt idx="325">
                  <c:v>-8.4119999999999993E-3</c:v>
                </c:pt>
                <c:pt idx="326">
                  <c:v>-2.4039999999999999E-3</c:v>
                </c:pt>
                <c:pt idx="327">
                  <c:v>3.604E-3</c:v>
                </c:pt>
                <c:pt idx="328">
                  <c:v>-3.86E-4</c:v>
                </c:pt>
                <c:pt idx="329">
                  <c:v>-2.3779999999999999E-3</c:v>
                </c:pt>
                <c:pt idx="330">
                  <c:v>-2.3700000000000001E-3</c:v>
                </c:pt>
                <c:pt idx="331">
                  <c:v>-2.362E-3</c:v>
                </c:pt>
                <c:pt idx="332">
                  <c:v>-2.3540000000000002E-3</c:v>
                </c:pt>
                <c:pt idx="333">
                  <c:v>-4.346E-3</c:v>
                </c:pt>
                <c:pt idx="334">
                  <c:v>-6.3379999999999999E-3</c:v>
                </c:pt>
                <c:pt idx="335">
                  <c:v>-8.3300000000000006E-3</c:v>
                </c:pt>
                <c:pt idx="336">
                  <c:v>-8.3219999999999995E-3</c:v>
                </c:pt>
                <c:pt idx="337">
                  <c:v>-1.2312E-2</c:v>
                </c:pt>
                <c:pt idx="338">
                  <c:v>-4.3039999999999997E-3</c:v>
                </c:pt>
                <c:pt idx="339">
                  <c:v>-2.2959999999999999E-3</c:v>
                </c:pt>
                <c:pt idx="340">
                  <c:v>-2.8800000000000001E-4</c:v>
                </c:pt>
                <c:pt idx="341">
                  <c:v>1.72E-3</c:v>
                </c:pt>
                <c:pt idx="342">
                  <c:v>-2.2720000000000001E-3</c:v>
                </c:pt>
                <c:pt idx="343">
                  <c:v>-1.2264000000000001E-2</c:v>
                </c:pt>
                <c:pt idx="344">
                  <c:v>-1.0255999999999999E-2</c:v>
                </c:pt>
                <c:pt idx="345">
                  <c:v>-6.2480000000000001E-3</c:v>
                </c:pt>
                <c:pt idx="346">
                  <c:v>-6.2379999999999996E-3</c:v>
                </c:pt>
                <c:pt idx="347">
                  <c:v>-2.2300000000000002E-3</c:v>
                </c:pt>
                <c:pt idx="348">
                  <c:v>-6.2220000000000001E-3</c:v>
                </c:pt>
                <c:pt idx="349">
                  <c:v>-1.2213999999999999E-2</c:v>
                </c:pt>
                <c:pt idx="350">
                  <c:v>-1.4206E-2</c:v>
                </c:pt>
                <c:pt idx="351">
                  <c:v>-4.1980000000000003E-3</c:v>
                </c:pt>
                <c:pt idx="352">
                  <c:v>-2.1900000000000001E-3</c:v>
                </c:pt>
                <c:pt idx="353">
                  <c:v>-4.182E-3</c:v>
                </c:pt>
                <c:pt idx="354">
                  <c:v>-6.1739999999999998E-3</c:v>
                </c:pt>
                <c:pt idx="355">
                  <c:v>-4.1640000000000002E-3</c:v>
                </c:pt>
                <c:pt idx="356">
                  <c:v>-2.1559999999999999E-3</c:v>
                </c:pt>
                <c:pt idx="357">
                  <c:v>-4.1479999999999998E-3</c:v>
                </c:pt>
                <c:pt idx="358">
                  <c:v>-4.1399999999999996E-3</c:v>
                </c:pt>
                <c:pt idx="359">
                  <c:v>-1.0132E-2</c:v>
                </c:pt>
                <c:pt idx="360">
                  <c:v>-1.2123999999999999E-2</c:v>
                </c:pt>
                <c:pt idx="361">
                  <c:v>-1.0116E-2</c:v>
                </c:pt>
                <c:pt idx="362">
                  <c:v>-4.1079999999999997E-3</c:v>
                </c:pt>
                <c:pt idx="363">
                  <c:v>-1.01E-2</c:v>
                </c:pt>
                <c:pt idx="364">
                  <c:v>-1.009E-2</c:v>
                </c:pt>
                <c:pt idx="365">
                  <c:v>-6.0819999999999997E-3</c:v>
                </c:pt>
                <c:pt idx="366">
                  <c:v>-6.0740000000000004E-3</c:v>
                </c:pt>
                <c:pt idx="367">
                  <c:v>-4.0660000000000002E-3</c:v>
                </c:pt>
                <c:pt idx="368">
                  <c:v>-1.0057999999999999E-2</c:v>
                </c:pt>
                <c:pt idx="369">
                  <c:v>-1.005E-2</c:v>
                </c:pt>
                <c:pt idx="370">
                  <c:v>-6.0419999999999996E-3</c:v>
                </c:pt>
                <c:pt idx="371">
                  <c:v>-2.0339999999999998E-3</c:v>
                </c:pt>
                <c:pt idx="372">
                  <c:v>-6.0260000000000001E-3</c:v>
                </c:pt>
                <c:pt idx="373">
                  <c:v>-8.0160000000000006E-3</c:v>
                </c:pt>
                <c:pt idx="374">
                  <c:v>-7.9999999999999996E-6</c:v>
                </c:pt>
                <c:pt idx="375">
                  <c:v>6.0000000000000001E-3</c:v>
                </c:pt>
                <c:pt idx="376">
                  <c:v>7.9999999999999996E-6</c:v>
                </c:pt>
                <c:pt idx="377">
                  <c:v>-3.9839999999999997E-3</c:v>
                </c:pt>
                <c:pt idx="378">
                  <c:v>-3.9760000000000004E-3</c:v>
                </c:pt>
                <c:pt idx="379">
                  <c:v>-3.9680000000000002E-3</c:v>
                </c:pt>
                <c:pt idx="380">
                  <c:v>-3.96E-3</c:v>
                </c:pt>
                <c:pt idx="381">
                  <c:v>-7.9520000000000007E-3</c:v>
                </c:pt>
                <c:pt idx="382">
                  <c:v>-3.9420000000000002E-3</c:v>
                </c:pt>
                <c:pt idx="383">
                  <c:v>-1.934E-3</c:v>
                </c:pt>
                <c:pt idx="384">
                  <c:v>-7.9260000000000008E-3</c:v>
                </c:pt>
                <c:pt idx="385">
                  <c:v>-1.918E-3</c:v>
                </c:pt>
                <c:pt idx="386">
                  <c:v>9.0000000000000006E-5</c:v>
                </c:pt>
                <c:pt idx="387">
                  <c:v>4.0980000000000001E-3</c:v>
                </c:pt>
                <c:pt idx="388">
                  <c:v>-3.8939999999999999E-3</c:v>
                </c:pt>
                <c:pt idx="389">
                  <c:v>-3.8860000000000001E-3</c:v>
                </c:pt>
                <c:pt idx="390">
                  <c:v>-1.8779999999999999E-3</c:v>
                </c:pt>
                <c:pt idx="391">
                  <c:v>-1.8680000000000001E-3</c:v>
                </c:pt>
                <c:pt idx="392">
                  <c:v>1.3999999999999999E-4</c:v>
                </c:pt>
                <c:pt idx="393">
                  <c:v>-1.8519999999999999E-3</c:v>
                </c:pt>
                <c:pt idx="394">
                  <c:v>-1.8439999999999999E-3</c:v>
                </c:pt>
                <c:pt idx="395">
                  <c:v>-3.836E-3</c:v>
                </c:pt>
                <c:pt idx="396">
                  <c:v>-5.8279999999999998E-3</c:v>
                </c:pt>
                <c:pt idx="397">
                  <c:v>-1.82E-3</c:v>
                </c:pt>
                <c:pt idx="398">
                  <c:v>6.1879999999999999E-3</c:v>
                </c:pt>
                <c:pt idx="399">
                  <c:v>4.1980000000000003E-3</c:v>
                </c:pt>
                <c:pt idx="400">
                  <c:v>-1.794E-3</c:v>
                </c:pt>
                <c:pt idx="401">
                  <c:v>-3.7859999999999999E-3</c:v>
                </c:pt>
                <c:pt idx="402">
                  <c:v>-1.7780000000000001E-3</c:v>
                </c:pt>
                <c:pt idx="403">
                  <c:v>-1.7700000000000001E-3</c:v>
                </c:pt>
                <c:pt idx="404">
                  <c:v>-1.7619999999999999E-3</c:v>
                </c:pt>
                <c:pt idx="405">
                  <c:v>-7.7539999999999996E-3</c:v>
                </c:pt>
                <c:pt idx="406">
                  <c:v>-1.7459999999999999E-3</c:v>
                </c:pt>
                <c:pt idx="407">
                  <c:v>-5.738E-3</c:v>
                </c:pt>
                <c:pt idx="408">
                  <c:v>-5.7279999999999996E-3</c:v>
                </c:pt>
                <c:pt idx="409">
                  <c:v>-1.72E-3</c:v>
                </c:pt>
                <c:pt idx="410">
                  <c:v>-3.712E-3</c:v>
                </c:pt>
                <c:pt idx="411">
                  <c:v>2.9599999999999998E-4</c:v>
                </c:pt>
                <c:pt idx="412">
                  <c:v>4.3039999999999997E-3</c:v>
                </c:pt>
                <c:pt idx="413">
                  <c:v>8.3119999999999999E-3</c:v>
                </c:pt>
                <c:pt idx="414">
                  <c:v>6.3200000000000001E-3</c:v>
                </c:pt>
                <c:pt idx="415">
                  <c:v>3.28E-4</c:v>
                </c:pt>
                <c:pt idx="416">
                  <c:v>2.336E-3</c:v>
                </c:pt>
                <c:pt idx="417">
                  <c:v>-1.6540000000000001E-3</c:v>
                </c:pt>
                <c:pt idx="418">
                  <c:v>-1.6459999999999999E-3</c:v>
                </c:pt>
                <c:pt idx="419">
                  <c:v>-3.6380000000000002E-3</c:v>
                </c:pt>
                <c:pt idx="420">
                  <c:v>-1.6299999999999999E-3</c:v>
                </c:pt>
                <c:pt idx="421">
                  <c:v>-1.622E-3</c:v>
                </c:pt>
                <c:pt idx="422">
                  <c:v>-1.614E-3</c:v>
                </c:pt>
                <c:pt idx="423">
                  <c:v>-7.6059999999999999E-3</c:v>
                </c:pt>
                <c:pt idx="424">
                  <c:v>-1.1598000000000001E-2</c:v>
                </c:pt>
                <c:pt idx="425">
                  <c:v>-1.159E-2</c:v>
                </c:pt>
                <c:pt idx="426">
                  <c:v>-9.58E-3</c:v>
                </c:pt>
                <c:pt idx="427">
                  <c:v>-5.5719999999999997E-3</c:v>
                </c:pt>
                <c:pt idx="428">
                  <c:v>-5.5640000000000004E-3</c:v>
                </c:pt>
                <c:pt idx="429">
                  <c:v>-5.5560000000000002E-3</c:v>
                </c:pt>
                <c:pt idx="430">
                  <c:v>-1.5479999999999999E-3</c:v>
                </c:pt>
                <c:pt idx="431">
                  <c:v>-1.5399999999999999E-3</c:v>
                </c:pt>
                <c:pt idx="432">
                  <c:v>-1.5319999999999999E-3</c:v>
                </c:pt>
                <c:pt idx="433">
                  <c:v>-1.524E-3</c:v>
                </c:pt>
                <c:pt idx="434">
                  <c:v>-3.516E-3</c:v>
                </c:pt>
                <c:pt idx="435">
                  <c:v>-7.5059999999999997E-3</c:v>
                </c:pt>
                <c:pt idx="436">
                  <c:v>-5.4980000000000003E-3</c:v>
                </c:pt>
                <c:pt idx="437">
                  <c:v>-1.49E-3</c:v>
                </c:pt>
                <c:pt idx="438">
                  <c:v>-1.482E-3</c:v>
                </c:pt>
                <c:pt idx="439">
                  <c:v>-1.474E-3</c:v>
                </c:pt>
                <c:pt idx="440">
                  <c:v>-1.4660000000000001E-3</c:v>
                </c:pt>
                <c:pt idx="441">
                  <c:v>-7.4580000000000002E-3</c:v>
                </c:pt>
                <c:pt idx="442">
                  <c:v>-1.145E-2</c:v>
                </c:pt>
                <c:pt idx="443">
                  <c:v>-5.4419999999999998E-3</c:v>
                </c:pt>
                <c:pt idx="444">
                  <c:v>-1.4319999999999999E-3</c:v>
                </c:pt>
                <c:pt idx="445">
                  <c:v>5.7600000000000001E-4</c:v>
                </c:pt>
                <c:pt idx="446">
                  <c:v>4.5840000000000004E-3</c:v>
                </c:pt>
                <c:pt idx="447">
                  <c:v>5.9199999999999997E-4</c:v>
                </c:pt>
                <c:pt idx="448">
                  <c:v>-3.3999999999999998E-3</c:v>
                </c:pt>
                <c:pt idx="449">
                  <c:v>-1.392E-3</c:v>
                </c:pt>
                <c:pt idx="450">
                  <c:v>-3.3839999999999999E-3</c:v>
                </c:pt>
                <c:pt idx="451">
                  <c:v>-1.3760000000000001E-3</c:v>
                </c:pt>
                <c:pt idx="452">
                  <c:v>-1.3680000000000001E-3</c:v>
                </c:pt>
                <c:pt idx="453">
                  <c:v>-1.358E-3</c:v>
                </c:pt>
                <c:pt idx="454">
                  <c:v>-5.3499999999999997E-3</c:v>
                </c:pt>
                <c:pt idx="455">
                  <c:v>-1.3420000000000001E-3</c:v>
                </c:pt>
                <c:pt idx="456">
                  <c:v>-1.3339999999999999E-3</c:v>
                </c:pt>
                <c:pt idx="457">
                  <c:v>-1.3259999999999999E-3</c:v>
                </c:pt>
                <c:pt idx="458">
                  <c:v>-5.3179999999999998E-3</c:v>
                </c:pt>
                <c:pt idx="459">
                  <c:v>-9.3100000000000006E-3</c:v>
                </c:pt>
                <c:pt idx="460">
                  <c:v>-1.1302E-2</c:v>
                </c:pt>
                <c:pt idx="461">
                  <c:v>-9.2940000000000002E-3</c:v>
                </c:pt>
                <c:pt idx="462">
                  <c:v>-5.2839999999999996E-3</c:v>
                </c:pt>
                <c:pt idx="463">
                  <c:v>-3.2759999999999998E-3</c:v>
                </c:pt>
                <c:pt idx="464">
                  <c:v>-3.2680000000000001E-3</c:v>
                </c:pt>
                <c:pt idx="465">
                  <c:v>-5.2599999999999999E-3</c:v>
                </c:pt>
                <c:pt idx="466">
                  <c:v>-7.2519999999999998E-3</c:v>
                </c:pt>
                <c:pt idx="467">
                  <c:v>-9.2440000000000005E-3</c:v>
                </c:pt>
                <c:pt idx="468">
                  <c:v>-3.2360000000000002E-3</c:v>
                </c:pt>
                <c:pt idx="469">
                  <c:v>-3.228E-3</c:v>
                </c:pt>
                <c:pt idx="470">
                  <c:v>-5.2180000000000004E-3</c:v>
                </c:pt>
                <c:pt idx="471">
                  <c:v>-3.2100000000000002E-3</c:v>
                </c:pt>
                <c:pt idx="472">
                  <c:v>-1.2019999999999999E-3</c:v>
                </c:pt>
                <c:pt idx="473">
                  <c:v>-1.194E-3</c:v>
                </c:pt>
                <c:pt idx="474">
                  <c:v>-1.186E-3</c:v>
                </c:pt>
                <c:pt idx="475">
                  <c:v>-3.1779999999999998E-3</c:v>
                </c:pt>
                <c:pt idx="476">
                  <c:v>-1.17E-3</c:v>
                </c:pt>
                <c:pt idx="477">
                  <c:v>8.3799999999999999E-4</c:v>
                </c:pt>
                <c:pt idx="478">
                  <c:v>2.846E-3</c:v>
                </c:pt>
                <c:pt idx="479">
                  <c:v>8.5599999999999999E-4</c:v>
                </c:pt>
                <c:pt idx="480">
                  <c:v>-1.1360000000000001E-3</c:v>
                </c:pt>
                <c:pt idx="481">
                  <c:v>-3.1280000000000001E-3</c:v>
                </c:pt>
                <c:pt idx="482">
                  <c:v>-1.1199999999999999E-3</c:v>
                </c:pt>
                <c:pt idx="483">
                  <c:v>-1.1119999999999999E-3</c:v>
                </c:pt>
                <c:pt idx="484">
                  <c:v>-1.1039999999999999E-3</c:v>
                </c:pt>
                <c:pt idx="485">
                  <c:v>2.9039999999999999E-3</c:v>
                </c:pt>
                <c:pt idx="486">
                  <c:v>9.1200000000000005E-4</c:v>
                </c:pt>
                <c:pt idx="487">
                  <c:v>2.9199999999999999E-3</c:v>
                </c:pt>
                <c:pt idx="488">
                  <c:v>6.9300000000000004E-3</c:v>
                </c:pt>
                <c:pt idx="489">
                  <c:v>4.9379999999999997E-3</c:v>
                </c:pt>
                <c:pt idx="490">
                  <c:v>4.9459999999999999E-3</c:v>
                </c:pt>
                <c:pt idx="491">
                  <c:v>6.9540000000000001E-3</c:v>
                </c:pt>
                <c:pt idx="492">
                  <c:v>9.6199999999999996E-4</c:v>
                </c:pt>
                <c:pt idx="493">
                  <c:v>9.7000000000000005E-4</c:v>
                </c:pt>
                <c:pt idx="494">
                  <c:v>8.9779999999999999E-3</c:v>
                </c:pt>
                <c:pt idx="495">
                  <c:v>6.986E-3</c:v>
                </c:pt>
                <c:pt idx="496">
                  <c:v>2.9940000000000001E-3</c:v>
                </c:pt>
                <c:pt idx="497">
                  <c:v>1.0039999999999999E-3</c:v>
                </c:pt>
                <c:pt idx="498">
                  <c:v>5.012E-3</c:v>
                </c:pt>
                <c:pt idx="499">
                  <c:v>1.502E-2</c:v>
                </c:pt>
                <c:pt idx="500">
                  <c:v>1.7028000000000001E-2</c:v>
                </c:pt>
                <c:pt idx="501">
                  <c:v>1.7035999999999999E-2</c:v>
                </c:pt>
                <c:pt idx="502">
                  <c:v>1.9043999999999998E-2</c:v>
                </c:pt>
                <c:pt idx="503">
                  <c:v>1.7052000000000001E-2</c:v>
                </c:pt>
                <c:pt idx="504">
                  <c:v>1.106E-2</c:v>
                </c:pt>
                <c:pt idx="505">
                  <c:v>7.0679999999999996E-3</c:v>
                </c:pt>
                <c:pt idx="506">
                  <c:v>9.0779999999999993E-3</c:v>
                </c:pt>
                <c:pt idx="507">
                  <c:v>9.0860000000000003E-3</c:v>
                </c:pt>
                <c:pt idx="508">
                  <c:v>9.0939999999999997E-3</c:v>
                </c:pt>
                <c:pt idx="509">
                  <c:v>1.5102000000000001E-2</c:v>
                </c:pt>
                <c:pt idx="510">
                  <c:v>1.9109999999999999E-2</c:v>
                </c:pt>
                <c:pt idx="511">
                  <c:v>1.9118E-2</c:v>
                </c:pt>
                <c:pt idx="512">
                  <c:v>1.7125999999999999E-2</c:v>
                </c:pt>
                <c:pt idx="513">
                  <c:v>1.9134000000000002E-2</c:v>
                </c:pt>
                <c:pt idx="514">
                  <c:v>1.9141999999999999E-2</c:v>
                </c:pt>
                <c:pt idx="515">
                  <c:v>1.9151999999999999E-2</c:v>
                </c:pt>
                <c:pt idx="516">
                  <c:v>1.7160000000000002E-2</c:v>
                </c:pt>
                <c:pt idx="517">
                  <c:v>1.9168000000000001E-2</c:v>
                </c:pt>
                <c:pt idx="518">
                  <c:v>1.9175999999999999E-2</c:v>
                </c:pt>
                <c:pt idx="519">
                  <c:v>2.1184000000000001E-2</c:v>
                </c:pt>
                <c:pt idx="520">
                  <c:v>2.5191999999999999E-2</c:v>
                </c:pt>
                <c:pt idx="521">
                  <c:v>2.92E-2</c:v>
                </c:pt>
                <c:pt idx="522">
                  <c:v>2.3207999999999999E-2</c:v>
                </c:pt>
                <c:pt idx="523">
                  <c:v>1.7215999999999999E-2</c:v>
                </c:pt>
                <c:pt idx="524">
                  <c:v>1.9226E-2</c:v>
                </c:pt>
                <c:pt idx="525">
                  <c:v>1.9234000000000001E-2</c:v>
                </c:pt>
                <c:pt idx="526">
                  <c:v>1.9241999999999999E-2</c:v>
                </c:pt>
                <c:pt idx="527">
                  <c:v>1.525E-2</c:v>
                </c:pt>
                <c:pt idx="528">
                  <c:v>1.5258000000000001E-2</c:v>
                </c:pt>
                <c:pt idx="529">
                  <c:v>1.1266E-2</c:v>
                </c:pt>
                <c:pt idx="530">
                  <c:v>9.2739999999999993E-3</c:v>
                </c:pt>
                <c:pt idx="531">
                  <c:v>1.5282E-2</c:v>
                </c:pt>
                <c:pt idx="532">
                  <c:v>1.9292E-2</c:v>
                </c:pt>
                <c:pt idx="533">
                  <c:v>1.9300000000000001E-2</c:v>
                </c:pt>
                <c:pt idx="534">
                  <c:v>1.7308E-2</c:v>
                </c:pt>
                <c:pt idx="535">
                  <c:v>1.7316000000000002E-2</c:v>
                </c:pt>
                <c:pt idx="536">
                  <c:v>1.9324000000000001E-2</c:v>
                </c:pt>
                <c:pt idx="537">
                  <c:v>1.9331999999999998E-2</c:v>
                </c:pt>
                <c:pt idx="538">
                  <c:v>1.7340000000000001E-2</c:v>
                </c:pt>
                <c:pt idx="539">
                  <c:v>1.9348000000000001E-2</c:v>
                </c:pt>
                <c:pt idx="540">
                  <c:v>1.9356000000000002E-2</c:v>
                </c:pt>
                <c:pt idx="541">
                  <c:v>2.3366000000000001E-2</c:v>
                </c:pt>
                <c:pt idx="542">
                  <c:v>2.3373999999999999E-2</c:v>
                </c:pt>
                <c:pt idx="543">
                  <c:v>2.1382000000000002E-2</c:v>
                </c:pt>
                <c:pt idx="544">
                  <c:v>1.9390000000000001E-2</c:v>
                </c:pt>
                <c:pt idx="545">
                  <c:v>1.9397999999999999E-2</c:v>
                </c:pt>
                <c:pt idx="546">
                  <c:v>1.9406E-2</c:v>
                </c:pt>
                <c:pt idx="547">
                  <c:v>2.1413999999999999E-2</c:v>
                </c:pt>
                <c:pt idx="548">
                  <c:v>2.5422E-2</c:v>
                </c:pt>
                <c:pt idx="549">
                  <c:v>2.743E-2</c:v>
                </c:pt>
                <c:pt idx="550">
                  <c:v>2.3439999999999999E-2</c:v>
                </c:pt>
                <c:pt idx="551">
                  <c:v>1.7448000000000002E-2</c:v>
                </c:pt>
                <c:pt idx="552">
                  <c:v>1.9456000000000001E-2</c:v>
                </c:pt>
                <c:pt idx="553">
                  <c:v>1.9463999999999999E-2</c:v>
                </c:pt>
                <c:pt idx="554">
                  <c:v>1.7472000000000001E-2</c:v>
                </c:pt>
                <c:pt idx="555">
                  <c:v>1.7479999999999999E-2</c:v>
                </c:pt>
                <c:pt idx="556">
                  <c:v>1.9487999999999998E-2</c:v>
                </c:pt>
                <c:pt idx="557">
                  <c:v>2.3496E-2</c:v>
                </c:pt>
                <c:pt idx="558">
                  <c:v>2.7504000000000001E-2</c:v>
                </c:pt>
                <c:pt idx="559">
                  <c:v>2.5513999999999998E-2</c:v>
                </c:pt>
                <c:pt idx="560">
                  <c:v>1.9522000000000001E-2</c:v>
                </c:pt>
                <c:pt idx="561">
                  <c:v>1.753E-2</c:v>
                </c:pt>
                <c:pt idx="562">
                  <c:v>1.9538E-2</c:v>
                </c:pt>
                <c:pt idx="563">
                  <c:v>1.9546000000000001E-2</c:v>
                </c:pt>
                <c:pt idx="564">
                  <c:v>1.9553999999999998E-2</c:v>
                </c:pt>
                <c:pt idx="565">
                  <c:v>1.7562000000000001E-2</c:v>
                </c:pt>
                <c:pt idx="566">
                  <c:v>2.1569999999999999E-2</c:v>
                </c:pt>
                <c:pt idx="567">
                  <c:v>2.5578E-2</c:v>
                </c:pt>
                <c:pt idx="568">
                  <c:v>2.3588000000000001E-2</c:v>
                </c:pt>
                <c:pt idx="569">
                  <c:v>1.9595999999999999E-2</c:v>
                </c:pt>
                <c:pt idx="570">
                  <c:v>1.9604E-2</c:v>
                </c:pt>
                <c:pt idx="571">
                  <c:v>1.9612000000000001E-2</c:v>
                </c:pt>
                <c:pt idx="572">
                  <c:v>1.9619999999999999E-2</c:v>
                </c:pt>
                <c:pt idx="573">
                  <c:v>2.3628E-2</c:v>
                </c:pt>
                <c:pt idx="574">
                  <c:v>2.7636000000000001E-2</c:v>
                </c:pt>
                <c:pt idx="575">
                  <c:v>2.9644E-2</c:v>
                </c:pt>
                <c:pt idx="576">
                  <c:v>2.3651999999999999E-2</c:v>
                </c:pt>
                <c:pt idx="577">
                  <c:v>1.9661999999999999E-2</c:v>
                </c:pt>
                <c:pt idx="578">
                  <c:v>1.967E-2</c:v>
                </c:pt>
                <c:pt idx="579">
                  <c:v>2.1677999999999999E-2</c:v>
                </c:pt>
                <c:pt idx="580">
                  <c:v>2.5686E-2</c:v>
                </c:pt>
                <c:pt idx="581">
                  <c:v>2.7694E-2</c:v>
                </c:pt>
                <c:pt idx="582">
                  <c:v>2.9701999999999999E-2</c:v>
                </c:pt>
                <c:pt idx="583">
                  <c:v>2.971E-2</c:v>
                </c:pt>
                <c:pt idx="584">
                  <c:v>2.7718E-2</c:v>
                </c:pt>
                <c:pt idx="585">
                  <c:v>2.3726000000000001E-2</c:v>
                </c:pt>
                <c:pt idx="586">
                  <c:v>1.9736E-2</c:v>
                </c:pt>
                <c:pt idx="587">
                  <c:v>2.1743999999999999E-2</c:v>
                </c:pt>
                <c:pt idx="588">
                  <c:v>2.3751999999999999E-2</c:v>
                </c:pt>
                <c:pt idx="589">
                  <c:v>2.1760000000000002E-2</c:v>
                </c:pt>
                <c:pt idx="590">
                  <c:v>2.3768000000000001E-2</c:v>
                </c:pt>
                <c:pt idx="591">
                  <c:v>3.1775999999999999E-2</c:v>
                </c:pt>
                <c:pt idx="592">
                  <c:v>3.1784E-2</c:v>
                </c:pt>
                <c:pt idx="593">
                  <c:v>2.5791999999999999E-2</c:v>
                </c:pt>
                <c:pt idx="594">
                  <c:v>1.9800000000000002E-2</c:v>
                </c:pt>
                <c:pt idx="595">
                  <c:v>1.9810000000000001E-2</c:v>
                </c:pt>
                <c:pt idx="596">
                  <c:v>2.3817999999999999E-2</c:v>
                </c:pt>
                <c:pt idx="597">
                  <c:v>3.1826E-2</c:v>
                </c:pt>
                <c:pt idx="598">
                  <c:v>3.7834E-2</c:v>
                </c:pt>
                <c:pt idx="599">
                  <c:v>3.9842000000000002E-2</c:v>
                </c:pt>
                <c:pt idx="600">
                  <c:v>3.9849999999999997E-2</c:v>
                </c:pt>
                <c:pt idx="601">
                  <c:v>3.7858000000000003E-2</c:v>
                </c:pt>
                <c:pt idx="602">
                  <c:v>3.3866E-2</c:v>
                </c:pt>
                <c:pt idx="603">
                  <c:v>3.5874000000000003E-2</c:v>
                </c:pt>
                <c:pt idx="604">
                  <c:v>3.3883999999999997E-2</c:v>
                </c:pt>
                <c:pt idx="605">
                  <c:v>3.7892000000000002E-2</c:v>
                </c:pt>
                <c:pt idx="606">
                  <c:v>3.7900000000000003E-2</c:v>
                </c:pt>
                <c:pt idx="607">
                  <c:v>3.1907999999999999E-2</c:v>
                </c:pt>
                <c:pt idx="608">
                  <c:v>2.9916000000000002E-2</c:v>
                </c:pt>
                <c:pt idx="609">
                  <c:v>3.1924000000000001E-2</c:v>
                </c:pt>
                <c:pt idx="610">
                  <c:v>3.7932E-2</c:v>
                </c:pt>
                <c:pt idx="611">
                  <c:v>4.1939999999999998E-2</c:v>
                </c:pt>
                <c:pt idx="612">
                  <c:v>4.3948000000000001E-2</c:v>
                </c:pt>
                <c:pt idx="613">
                  <c:v>4.1958000000000002E-2</c:v>
                </c:pt>
                <c:pt idx="614">
                  <c:v>3.5965999999999998E-2</c:v>
                </c:pt>
                <c:pt idx="615">
                  <c:v>3.7974000000000001E-2</c:v>
                </c:pt>
                <c:pt idx="616">
                  <c:v>4.3982E-2</c:v>
                </c:pt>
                <c:pt idx="617">
                  <c:v>4.3990000000000001E-2</c:v>
                </c:pt>
                <c:pt idx="618">
                  <c:v>3.9997999999999999E-2</c:v>
                </c:pt>
                <c:pt idx="619">
                  <c:v>4.6005999999999998E-2</c:v>
                </c:pt>
                <c:pt idx="620">
                  <c:v>4.8014000000000001E-2</c:v>
                </c:pt>
                <c:pt idx="621">
                  <c:v>4.6022E-2</c:v>
                </c:pt>
                <c:pt idx="622">
                  <c:v>4.6032000000000003E-2</c:v>
                </c:pt>
                <c:pt idx="623">
                  <c:v>4.6039999999999998E-2</c:v>
                </c:pt>
                <c:pt idx="624">
                  <c:v>5.2047999999999997E-2</c:v>
                </c:pt>
                <c:pt idx="625">
                  <c:v>5.0056000000000003E-2</c:v>
                </c:pt>
                <c:pt idx="626">
                  <c:v>5.2063999999999999E-2</c:v>
                </c:pt>
                <c:pt idx="627">
                  <c:v>5.6071999999999997E-2</c:v>
                </c:pt>
                <c:pt idx="628">
                  <c:v>5.008E-2</c:v>
                </c:pt>
                <c:pt idx="629">
                  <c:v>4.8087999999999999E-2</c:v>
                </c:pt>
                <c:pt idx="630">
                  <c:v>5.0096000000000002E-2</c:v>
                </c:pt>
                <c:pt idx="631">
                  <c:v>5.2106E-2</c:v>
                </c:pt>
                <c:pt idx="632">
                  <c:v>5.6113999999999997E-2</c:v>
                </c:pt>
                <c:pt idx="633">
                  <c:v>5.0122E-2</c:v>
                </c:pt>
                <c:pt idx="634">
                  <c:v>5.4129999999999998E-2</c:v>
                </c:pt>
                <c:pt idx="635">
                  <c:v>5.6138E-2</c:v>
                </c:pt>
                <c:pt idx="636">
                  <c:v>5.0146000000000003E-2</c:v>
                </c:pt>
                <c:pt idx="637">
                  <c:v>5.4154000000000001E-2</c:v>
                </c:pt>
                <c:pt idx="638">
                  <c:v>5.2162E-2</c:v>
                </c:pt>
                <c:pt idx="639">
                  <c:v>5.0172000000000001E-2</c:v>
                </c:pt>
                <c:pt idx="640">
                  <c:v>5.4179999999999999E-2</c:v>
                </c:pt>
                <c:pt idx="641">
                  <c:v>5.6188000000000002E-2</c:v>
                </c:pt>
                <c:pt idx="642">
                  <c:v>5.0195999999999998E-2</c:v>
                </c:pt>
                <c:pt idx="643">
                  <c:v>5.0203999999999999E-2</c:v>
                </c:pt>
                <c:pt idx="644">
                  <c:v>5.2212000000000001E-2</c:v>
                </c:pt>
                <c:pt idx="645">
                  <c:v>5.2220000000000003E-2</c:v>
                </c:pt>
                <c:pt idx="646">
                  <c:v>5.6228E-2</c:v>
                </c:pt>
                <c:pt idx="647">
                  <c:v>6.0235999999999998E-2</c:v>
                </c:pt>
                <c:pt idx="648">
                  <c:v>6.0246000000000001E-2</c:v>
                </c:pt>
                <c:pt idx="649">
                  <c:v>6.2253999999999997E-2</c:v>
                </c:pt>
                <c:pt idx="650">
                  <c:v>6.2261999999999998E-2</c:v>
                </c:pt>
                <c:pt idx="651">
                  <c:v>6.8269999999999997E-2</c:v>
                </c:pt>
                <c:pt idx="652">
                  <c:v>7.0277999999999993E-2</c:v>
                </c:pt>
                <c:pt idx="653">
                  <c:v>6.8285999999999999E-2</c:v>
                </c:pt>
                <c:pt idx="654">
                  <c:v>6.2294000000000002E-2</c:v>
                </c:pt>
                <c:pt idx="655">
                  <c:v>6.4301999999999998E-2</c:v>
                </c:pt>
                <c:pt idx="656">
                  <c:v>6.8309999999999996E-2</c:v>
                </c:pt>
                <c:pt idx="657">
                  <c:v>6.4320000000000002E-2</c:v>
                </c:pt>
                <c:pt idx="658">
                  <c:v>6.6327999999999998E-2</c:v>
                </c:pt>
                <c:pt idx="659">
                  <c:v>7.0335999999999996E-2</c:v>
                </c:pt>
                <c:pt idx="660">
                  <c:v>7.6343999999999995E-2</c:v>
                </c:pt>
                <c:pt idx="661">
                  <c:v>8.0352000000000007E-2</c:v>
                </c:pt>
                <c:pt idx="662">
                  <c:v>8.2360000000000003E-2</c:v>
                </c:pt>
                <c:pt idx="663">
                  <c:v>9.0368000000000004E-2</c:v>
                </c:pt>
                <c:pt idx="664">
                  <c:v>9.0375999999999998E-2</c:v>
                </c:pt>
                <c:pt idx="665">
                  <c:v>8.8384000000000004E-2</c:v>
                </c:pt>
                <c:pt idx="666">
                  <c:v>8.8394E-2</c:v>
                </c:pt>
                <c:pt idx="667">
                  <c:v>8.8401999999999994E-2</c:v>
                </c:pt>
                <c:pt idx="668">
                  <c:v>9.4409999999999994E-2</c:v>
                </c:pt>
                <c:pt idx="669">
                  <c:v>9.8418000000000005E-2</c:v>
                </c:pt>
                <c:pt idx="670">
                  <c:v>0.100426</c:v>
                </c:pt>
                <c:pt idx="671">
                  <c:v>0.106434</c:v>
                </c:pt>
                <c:pt idx="672">
                  <c:v>0.108442</c:v>
                </c:pt>
                <c:pt idx="673">
                  <c:v>0.10845</c:v>
                </c:pt>
                <c:pt idx="674">
                  <c:v>0.110458</c:v>
                </c:pt>
                <c:pt idx="675">
                  <c:v>0.10846799999999999</c:v>
                </c:pt>
                <c:pt idx="676">
                  <c:v>0.11447599999999999</c:v>
                </c:pt>
                <c:pt idx="677">
                  <c:v>0.11848400000000001</c:v>
                </c:pt>
                <c:pt idx="678">
                  <c:v>0.118492</c:v>
                </c:pt>
                <c:pt idx="679">
                  <c:v>0.1205</c:v>
                </c:pt>
                <c:pt idx="680">
                  <c:v>0.12250800000000001</c:v>
                </c:pt>
                <c:pt idx="681">
                  <c:v>0.134516</c:v>
                </c:pt>
                <c:pt idx="682">
                  <c:v>0.13652400000000001</c:v>
                </c:pt>
                <c:pt idx="683">
                  <c:v>0.150532</c:v>
                </c:pt>
                <c:pt idx="684">
                  <c:v>0.15254200000000001</c:v>
                </c:pt>
                <c:pt idx="685">
                  <c:v>0.15654999999999999</c:v>
                </c:pt>
                <c:pt idx="686">
                  <c:v>0.16455800000000001</c:v>
                </c:pt>
                <c:pt idx="687">
                  <c:v>0.170566</c:v>
                </c:pt>
                <c:pt idx="688">
                  <c:v>0.17257400000000001</c:v>
                </c:pt>
                <c:pt idx="689">
                  <c:v>0.17458199999999999</c:v>
                </c:pt>
                <c:pt idx="690">
                  <c:v>0.18059</c:v>
                </c:pt>
                <c:pt idx="691">
                  <c:v>0.18659800000000001</c:v>
                </c:pt>
                <c:pt idx="692">
                  <c:v>0.194606</c:v>
                </c:pt>
                <c:pt idx="693">
                  <c:v>0.20461599999999999</c:v>
                </c:pt>
                <c:pt idx="694">
                  <c:v>0.21462400000000001</c:v>
                </c:pt>
                <c:pt idx="695">
                  <c:v>0.21863199999999999</c:v>
                </c:pt>
                <c:pt idx="696">
                  <c:v>0.22664000000000001</c:v>
                </c:pt>
                <c:pt idx="697">
                  <c:v>0.234648</c:v>
                </c:pt>
                <c:pt idx="698">
                  <c:v>0.24065600000000001</c:v>
                </c:pt>
                <c:pt idx="699">
                  <c:v>0.254664</c:v>
                </c:pt>
                <c:pt idx="700">
                  <c:v>0.26867200000000002</c:v>
                </c:pt>
                <c:pt idx="701">
                  <c:v>0.27667999999999998</c:v>
                </c:pt>
                <c:pt idx="702">
                  <c:v>0.28269</c:v>
                </c:pt>
                <c:pt idx="703">
                  <c:v>0.29069800000000001</c:v>
                </c:pt>
                <c:pt idx="704">
                  <c:v>0.30470599999999998</c:v>
                </c:pt>
                <c:pt idx="705">
                  <c:v>0.318714</c:v>
                </c:pt>
                <c:pt idx="706">
                  <c:v>0.32072200000000001</c:v>
                </c:pt>
                <c:pt idx="707">
                  <c:v>0.33872999999999998</c:v>
                </c:pt>
                <c:pt idx="708">
                  <c:v>0.35073799999999999</c:v>
                </c:pt>
                <c:pt idx="709">
                  <c:v>0.36074600000000001</c:v>
                </c:pt>
                <c:pt idx="710">
                  <c:v>0.37075599999999997</c:v>
                </c:pt>
                <c:pt idx="711">
                  <c:v>0.38076399999999999</c:v>
                </c:pt>
                <c:pt idx="712">
                  <c:v>0.39077200000000001</c:v>
                </c:pt>
                <c:pt idx="713">
                  <c:v>0.39678000000000002</c:v>
                </c:pt>
                <c:pt idx="714">
                  <c:v>0.40478799999999998</c:v>
                </c:pt>
                <c:pt idx="715">
                  <c:v>0.420796</c:v>
                </c:pt>
                <c:pt idx="716">
                  <c:v>0.43280400000000002</c:v>
                </c:pt>
                <c:pt idx="717">
                  <c:v>0.44081199999999998</c:v>
                </c:pt>
                <c:pt idx="718">
                  <c:v>0.44481999999999999</c:v>
                </c:pt>
                <c:pt idx="719">
                  <c:v>0.45883000000000002</c:v>
                </c:pt>
                <c:pt idx="720">
                  <c:v>0.47083799999999998</c:v>
                </c:pt>
                <c:pt idx="721">
                  <c:v>0.484846</c:v>
                </c:pt>
                <c:pt idx="722">
                  <c:v>0.49285400000000001</c:v>
                </c:pt>
                <c:pt idx="723">
                  <c:v>0.50486200000000003</c:v>
                </c:pt>
                <c:pt idx="724">
                  <c:v>0.51887000000000005</c:v>
                </c:pt>
                <c:pt idx="725">
                  <c:v>0.52887799999999996</c:v>
                </c:pt>
                <c:pt idx="726">
                  <c:v>0.53888599999999998</c:v>
                </c:pt>
                <c:pt idx="727">
                  <c:v>0.54489399999999999</c:v>
                </c:pt>
                <c:pt idx="728">
                  <c:v>0.54890399999999995</c:v>
                </c:pt>
                <c:pt idx="729">
                  <c:v>0.55891199999999996</c:v>
                </c:pt>
                <c:pt idx="730">
                  <c:v>0.57091999999999998</c:v>
                </c:pt>
                <c:pt idx="731">
                  <c:v>0.58892800000000001</c:v>
                </c:pt>
                <c:pt idx="732">
                  <c:v>0.60693600000000003</c:v>
                </c:pt>
                <c:pt idx="733">
                  <c:v>0.61094400000000004</c:v>
                </c:pt>
                <c:pt idx="734">
                  <c:v>0.62695199999999995</c:v>
                </c:pt>
                <c:pt idx="735">
                  <c:v>0.63895999999999997</c:v>
                </c:pt>
                <c:pt idx="736">
                  <c:v>0.64896799999999999</c:v>
                </c:pt>
                <c:pt idx="737">
                  <c:v>0.65897799999999995</c:v>
                </c:pt>
                <c:pt idx="738">
                  <c:v>0.66898599999999997</c:v>
                </c:pt>
                <c:pt idx="739">
                  <c:v>0.67699399999999998</c:v>
                </c:pt>
                <c:pt idx="740">
                  <c:v>0.683002</c:v>
                </c:pt>
                <c:pt idx="741">
                  <c:v>0.69501000000000002</c:v>
                </c:pt>
                <c:pt idx="742">
                  <c:v>0.70901800000000004</c:v>
                </c:pt>
                <c:pt idx="743">
                  <c:v>0.72102599999999994</c:v>
                </c:pt>
                <c:pt idx="744">
                  <c:v>0.72903399999999996</c:v>
                </c:pt>
                <c:pt idx="745">
                  <c:v>0.74104199999999998</c:v>
                </c:pt>
                <c:pt idx="746">
                  <c:v>0.75705199999999995</c:v>
                </c:pt>
                <c:pt idx="747">
                  <c:v>0.76705999999999996</c:v>
                </c:pt>
                <c:pt idx="748">
                  <c:v>0.77106799999999998</c:v>
                </c:pt>
                <c:pt idx="749">
                  <c:v>0.77907599999999999</c:v>
                </c:pt>
                <c:pt idx="750">
                  <c:v>0.785084</c:v>
                </c:pt>
                <c:pt idx="751">
                  <c:v>0.79109200000000002</c:v>
                </c:pt>
                <c:pt idx="752">
                  <c:v>0.80110000000000003</c:v>
                </c:pt>
                <c:pt idx="753">
                  <c:v>0.81310800000000005</c:v>
                </c:pt>
                <c:pt idx="754">
                  <c:v>0.82511599999999996</c:v>
                </c:pt>
                <c:pt idx="755">
                  <c:v>0.82912600000000003</c:v>
                </c:pt>
                <c:pt idx="756">
                  <c:v>0.83313400000000004</c:v>
                </c:pt>
                <c:pt idx="757">
                  <c:v>0.84314199999999995</c:v>
                </c:pt>
                <c:pt idx="758">
                  <c:v>0.85914999999999997</c:v>
                </c:pt>
                <c:pt idx="759">
                  <c:v>0.87115799999999999</c:v>
                </c:pt>
                <c:pt idx="760">
                  <c:v>0.871166</c:v>
                </c:pt>
                <c:pt idx="761">
                  <c:v>0.87717400000000001</c:v>
                </c:pt>
                <c:pt idx="762">
                  <c:v>0.88518200000000002</c:v>
                </c:pt>
                <c:pt idx="763">
                  <c:v>0.89319000000000004</c:v>
                </c:pt>
                <c:pt idx="764">
                  <c:v>0.9032</c:v>
                </c:pt>
                <c:pt idx="765">
                  <c:v>0.91520800000000002</c:v>
                </c:pt>
                <c:pt idx="766">
                  <c:v>0.92121600000000003</c:v>
                </c:pt>
                <c:pt idx="767">
                  <c:v>0.92322400000000004</c:v>
                </c:pt>
                <c:pt idx="768">
                  <c:v>0.93723199999999995</c:v>
                </c:pt>
                <c:pt idx="769">
                  <c:v>0.94923999999999997</c:v>
                </c:pt>
                <c:pt idx="770">
                  <c:v>0.95524799999999999</c:v>
                </c:pt>
                <c:pt idx="771">
                  <c:v>0.963256</c:v>
                </c:pt>
                <c:pt idx="772">
                  <c:v>0.97326599999999996</c:v>
                </c:pt>
                <c:pt idx="773">
                  <c:v>0.98327399999999998</c:v>
                </c:pt>
                <c:pt idx="774">
                  <c:v>0.991282</c:v>
                </c:pt>
                <c:pt idx="775">
                  <c:v>0.99729000000000001</c:v>
                </c:pt>
                <c:pt idx="776">
                  <c:v>1.003298</c:v>
                </c:pt>
                <c:pt idx="777">
                  <c:v>1.019306</c:v>
                </c:pt>
                <c:pt idx="778">
                  <c:v>1.0353140000000001</c:v>
                </c:pt>
                <c:pt idx="779">
                  <c:v>1.0433220000000001</c:v>
                </c:pt>
                <c:pt idx="780">
                  <c:v>1.0473300000000001</c:v>
                </c:pt>
                <c:pt idx="781">
                  <c:v>1.0553399999999999</c:v>
                </c:pt>
                <c:pt idx="782">
                  <c:v>1.069348</c:v>
                </c:pt>
                <c:pt idx="783">
                  <c:v>1.083356</c:v>
                </c:pt>
                <c:pt idx="784">
                  <c:v>1.095364</c:v>
                </c:pt>
                <c:pt idx="785">
                  <c:v>1.103372</c:v>
                </c:pt>
                <c:pt idx="786">
                  <c:v>1.11538</c:v>
                </c:pt>
                <c:pt idx="787">
                  <c:v>1.1333880000000001</c:v>
                </c:pt>
                <c:pt idx="788">
                  <c:v>1.1473960000000001</c:v>
                </c:pt>
                <c:pt idx="789">
                  <c:v>1.1594040000000001</c:v>
                </c:pt>
                <c:pt idx="790">
                  <c:v>1.169414</c:v>
                </c:pt>
                <c:pt idx="791">
                  <c:v>1.183422</c:v>
                </c:pt>
                <c:pt idx="792">
                  <c:v>1.19743</c:v>
                </c:pt>
                <c:pt idx="793">
                  <c:v>1.211438</c:v>
                </c:pt>
                <c:pt idx="794">
                  <c:v>1.223446</c:v>
                </c:pt>
                <c:pt idx="795">
                  <c:v>1.2394540000000001</c:v>
                </c:pt>
                <c:pt idx="796">
                  <c:v>1.2574620000000001</c:v>
                </c:pt>
                <c:pt idx="797">
                  <c:v>1.2714700000000001</c:v>
                </c:pt>
                <c:pt idx="798">
                  <c:v>1.2814779999999999</c:v>
                </c:pt>
                <c:pt idx="799">
                  <c:v>1.295488</c:v>
                </c:pt>
                <c:pt idx="800">
                  <c:v>1.313496</c:v>
                </c:pt>
                <c:pt idx="801">
                  <c:v>1.327504</c:v>
                </c:pt>
                <c:pt idx="802">
                  <c:v>1.343512</c:v>
                </c:pt>
                <c:pt idx="803">
                  <c:v>1.3595200000000001</c:v>
                </c:pt>
                <c:pt idx="804">
                  <c:v>1.3755280000000001</c:v>
                </c:pt>
                <c:pt idx="805">
                  <c:v>1.3915360000000001</c:v>
                </c:pt>
                <c:pt idx="806">
                  <c:v>1.4075439999999999</c:v>
                </c:pt>
                <c:pt idx="807">
                  <c:v>1.4215519999999999</c:v>
                </c:pt>
                <c:pt idx="808">
                  <c:v>1.431562</c:v>
                </c:pt>
                <c:pt idx="809">
                  <c:v>1.44757</c:v>
                </c:pt>
                <c:pt idx="810">
                  <c:v>1.467578</c:v>
                </c:pt>
                <c:pt idx="811">
                  <c:v>1.4815860000000001</c:v>
                </c:pt>
                <c:pt idx="812">
                  <c:v>1.4955940000000001</c:v>
                </c:pt>
                <c:pt idx="813">
                  <c:v>1.5116019999999999</c:v>
                </c:pt>
                <c:pt idx="814">
                  <c:v>1.5256099999999999</c:v>
                </c:pt>
                <c:pt idx="815">
                  <c:v>1.5356179999999999</c:v>
                </c:pt>
                <c:pt idx="816">
                  <c:v>1.5436259999999999</c:v>
                </c:pt>
                <c:pt idx="817">
                  <c:v>1.553636</c:v>
                </c:pt>
                <c:pt idx="818">
                  <c:v>1.565644</c:v>
                </c:pt>
                <c:pt idx="819">
                  <c:v>1.5756520000000001</c:v>
                </c:pt>
                <c:pt idx="820">
                  <c:v>1.5856600000000001</c:v>
                </c:pt>
                <c:pt idx="821">
                  <c:v>1.5976680000000001</c:v>
                </c:pt>
                <c:pt idx="822">
                  <c:v>1.6116760000000001</c:v>
                </c:pt>
                <c:pt idx="823">
                  <c:v>1.6276839999999999</c:v>
                </c:pt>
                <c:pt idx="824">
                  <c:v>1.6396919999999999</c:v>
                </c:pt>
                <c:pt idx="825">
                  <c:v>1.6516999999999999</c:v>
                </c:pt>
                <c:pt idx="826">
                  <c:v>1.66171</c:v>
                </c:pt>
                <c:pt idx="827">
                  <c:v>1.671718</c:v>
                </c:pt>
                <c:pt idx="828">
                  <c:v>1.6857260000000001</c:v>
                </c:pt>
                <c:pt idx="829">
                  <c:v>1.6937340000000001</c:v>
                </c:pt>
                <c:pt idx="830">
                  <c:v>1.7037420000000001</c:v>
                </c:pt>
                <c:pt idx="831">
                  <c:v>1.7177500000000001</c:v>
                </c:pt>
                <c:pt idx="832">
                  <c:v>1.7317579999999999</c:v>
                </c:pt>
                <c:pt idx="833">
                  <c:v>1.7437659999999999</c:v>
                </c:pt>
                <c:pt idx="834">
                  <c:v>1.7517739999999999</c:v>
                </c:pt>
                <c:pt idx="835">
                  <c:v>1.761784</c:v>
                </c:pt>
                <c:pt idx="836">
                  <c:v>1.773792</c:v>
                </c:pt>
                <c:pt idx="837">
                  <c:v>1.7858000000000001</c:v>
                </c:pt>
                <c:pt idx="838">
                  <c:v>1.7958080000000001</c:v>
                </c:pt>
                <c:pt idx="839">
                  <c:v>1.8078160000000001</c:v>
                </c:pt>
                <c:pt idx="840">
                  <c:v>1.8178240000000001</c:v>
                </c:pt>
                <c:pt idx="841">
                  <c:v>1.8278319999999999</c:v>
                </c:pt>
                <c:pt idx="842">
                  <c:v>1.8358399999999999</c:v>
                </c:pt>
                <c:pt idx="843">
                  <c:v>1.8498479999999999</c:v>
                </c:pt>
                <c:pt idx="844">
                  <c:v>1.861858</c:v>
                </c:pt>
                <c:pt idx="845">
                  <c:v>1.871866</c:v>
                </c:pt>
                <c:pt idx="846">
                  <c:v>1.879874</c:v>
                </c:pt>
                <c:pt idx="847">
                  <c:v>1.8818820000000001</c:v>
                </c:pt>
                <c:pt idx="848">
                  <c:v>1.8818900000000001</c:v>
                </c:pt>
                <c:pt idx="849">
                  <c:v>1.8798980000000001</c:v>
                </c:pt>
                <c:pt idx="850">
                  <c:v>1.8779060000000001</c:v>
                </c:pt>
                <c:pt idx="851">
                  <c:v>1.8719140000000001</c:v>
                </c:pt>
                <c:pt idx="852">
                  <c:v>1.8599220000000001</c:v>
                </c:pt>
                <c:pt idx="853">
                  <c:v>1.8399319999999999</c:v>
                </c:pt>
                <c:pt idx="854">
                  <c:v>1.8159400000000001</c:v>
                </c:pt>
                <c:pt idx="855">
                  <c:v>1.7959480000000001</c:v>
                </c:pt>
                <c:pt idx="856">
                  <c:v>1.7699560000000001</c:v>
                </c:pt>
                <c:pt idx="857">
                  <c:v>1.7459640000000001</c:v>
                </c:pt>
                <c:pt idx="858">
                  <c:v>1.7199720000000001</c:v>
                </c:pt>
                <c:pt idx="859">
                  <c:v>1.69198</c:v>
                </c:pt>
                <c:pt idx="860">
                  <c:v>1.669988</c:v>
                </c:pt>
                <c:pt idx="861">
                  <c:v>1.645996</c:v>
                </c:pt>
                <c:pt idx="862">
                  <c:v>1.6220060000000001</c:v>
                </c:pt>
                <c:pt idx="863">
                  <c:v>1.598014</c:v>
                </c:pt>
                <c:pt idx="864">
                  <c:v>1.570022</c:v>
                </c:pt>
                <c:pt idx="865">
                  <c:v>1.54403</c:v>
                </c:pt>
                <c:pt idx="866">
                  <c:v>1.520038</c:v>
                </c:pt>
                <c:pt idx="867">
                  <c:v>1.498046</c:v>
                </c:pt>
                <c:pt idx="868">
                  <c:v>1.478054</c:v>
                </c:pt>
                <c:pt idx="869">
                  <c:v>1.454062</c:v>
                </c:pt>
                <c:pt idx="870">
                  <c:v>1.4220699999999999</c:v>
                </c:pt>
                <c:pt idx="871">
                  <c:v>1.39008</c:v>
                </c:pt>
                <c:pt idx="872">
                  <c:v>1.3440879999999999</c:v>
                </c:pt>
                <c:pt idx="873">
                  <c:v>1.2940959999999999</c:v>
                </c:pt>
                <c:pt idx="874">
                  <c:v>1.2381040000000001</c:v>
                </c:pt>
                <c:pt idx="875">
                  <c:v>1.180112</c:v>
                </c:pt>
                <c:pt idx="876">
                  <c:v>1.12612</c:v>
                </c:pt>
                <c:pt idx="877">
                  <c:v>1.068128</c:v>
                </c:pt>
                <c:pt idx="878">
                  <c:v>1.0101359999999999</c:v>
                </c:pt>
                <c:pt idx="879">
                  <c:v>0.95814600000000005</c:v>
                </c:pt>
                <c:pt idx="880">
                  <c:v>0.90815400000000002</c:v>
                </c:pt>
                <c:pt idx="881">
                  <c:v>0.86216199999999998</c:v>
                </c:pt>
                <c:pt idx="882">
                  <c:v>0.81616999999999995</c:v>
                </c:pt>
                <c:pt idx="883">
                  <c:v>0.77217800000000003</c:v>
                </c:pt>
                <c:pt idx="884">
                  <c:v>0.73618600000000001</c:v>
                </c:pt>
                <c:pt idx="885">
                  <c:v>0.69419399999999998</c:v>
                </c:pt>
                <c:pt idx="886">
                  <c:v>0.67020199999999996</c:v>
                </c:pt>
                <c:pt idx="887">
                  <c:v>0.63821000000000006</c:v>
                </c:pt>
                <c:pt idx="888">
                  <c:v>0.60821999999999998</c:v>
                </c:pt>
                <c:pt idx="889">
                  <c:v>0.58422799999999997</c:v>
                </c:pt>
                <c:pt idx="890">
                  <c:v>0.56023599999999996</c:v>
                </c:pt>
                <c:pt idx="891">
                  <c:v>0.53824399999999994</c:v>
                </c:pt>
                <c:pt idx="892">
                  <c:v>0.51425200000000004</c:v>
                </c:pt>
                <c:pt idx="893">
                  <c:v>0.49225999999999998</c:v>
                </c:pt>
                <c:pt idx="894">
                  <c:v>0.47626800000000002</c:v>
                </c:pt>
                <c:pt idx="895">
                  <c:v>0.46027600000000002</c:v>
                </c:pt>
                <c:pt idx="896">
                  <c:v>0.44628400000000001</c:v>
                </c:pt>
                <c:pt idx="897">
                  <c:v>0.43029400000000001</c:v>
                </c:pt>
                <c:pt idx="898">
                  <c:v>0.41830200000000001</c:v>
                </c:pt>
                <c:pt idx="899">
                  <c:v>0.40431</c:v>
                </c:pt>
                <c:pt idx="900">
                  <c:v>0.388318</c:v>
                </c:pt>
                <c:pt idx="901">
                  <c:v>0.378326</c:v>
                </c:pt>
                <c:pt idx="902">
                  <c:v>0.372334</c:v>
                </c:pt>
                <c:pt idx="903">
                  <c:v>0.364342</c:v>
                </c:pt>
                <c:pt idx="904">
                  <c:v>0.35235</c:v>
                </c:pt>
                <c:pt idx="905">
                  <c:v>0.350358</c:v>
                </c:pt>
                <c:pt idx="906">
                  <c:v>0.34236800000000001</c:v>
                </c:pt>
                <c:pt idx="907">
                  <c:v>0.34037600000000001</c:v>
                </c:pt>
                <c:pt idx="908">
                  <c:v>0.33038400000000001</c:v>
                </c:pt>
                <c:pt idx="909">
                  <c:v>0.32239200000000001</c:v>
                </c:pt>
                <c:pt idx="910">
                  <c:v>0.32240000000000002</c:v>
                </c:pt>
                <c:pt idx="911">
                  <c:v>0.31640800000000002</c:v>
                </c:pt>
                <c:pt idx="912">
                  <c:v>0.30041600000000002</c:v>
                </c:pt>
                <c:pt idx="913">
                  <c:v>0.29642400000000002</c:v>
                </c:pt>
                <c:pt idx="914">
                  <c:v>0.29243200000000003</c:v>
                </c:pt>
                <c:pt idx="915">
                  <c:v>0.29244199999999998</c:v>
                </c:pt>
                <c:pt idx="916">
                  <c:v>0.28444999999999998</c:v>
                </c:pt>
                <c:pt idx="917">
                  <c:v>0.292458</c:v>
                </c:pt>
                <c:pt idx="918">
                  <c:v>0.292466</c:v>
                </c:pt>
                <c:pt idx="919">
                  <c:v>0.29247400000000001</c:v>
                </c:pt>
                <c:pt idx="920">
                  <c:v>0.28448200000000001</c:v>
                </c:pt>
                <c:pt idx="921">
                  <c:v>0.27649000000000001</c:v>
                </c:pt>
                <c:pt idx="922">
                  <c:v>0.27249800000000002</c:v>
                </c:pt>
                <c:pt idx="923">
                  <c:v>0.27250600000000003</c:v>
                </c:pt>
                <c:pt idx="924">
                  <c:v>0.27251599999999998</c:v>
                </c:pt>
                <c:pt idx="925">
                  <c:v>0.26852399999999998</c:v>
                </c:pt>
                <c:pt idx="926">
                  <c:v>0.26453199999999999</c:v>
                </c:pt>
                <c:pt idx="927">
                  <c:v>0.27254</c:v>
                </c:pt>
                <c:pt idx="928">
                  <c:v>0.260548</c:v>
                </c:pt>
                <c:pt idx="929">
                  <c:v>0.252556</c:v>
                </c:pt>
                <c:pt idx="930">
                  <c:v>0.25256400000000001</c:v>
                </c:pt>
                <c:pt idx="931">
                  <c:v>0.25257200000000002</c:v>
                </c:pt>
                <c:pt idx="932">
                  <c:v>0.25058000000000002</c:v>
                </c:pt>
                <c:pt idx="933">
                  <c:v>0.25258999999999998</c:v>
                </c:pt>
                <c:pt idx="934">
                  <c:v>0.25459799999999999</c:v>
                </c:pt>
                <c:pt idx="935">
                  <c:v>0.256606</c:v>
                </c:pt>
                <c:pt idx="936">
                  <c:v>0.25461400000000001</c:v>
                </c:pt>
                <c:pt idx="937">
                  <c:v>0.26262200000000002</c:v>
                </c:pt>
                <c:pt idx="938">
                  <c:v>0.26262999999999997</c:v>
                </c:pt>
                <c:pt idx="939">
                  <c:v>0.25663799999999998</c:v>
                </c:pt>
                <c:pt idx="940">
                  <c:v>0.25064599999999998</c:v>
                </c:pt>
                <c:pt idx="941">
                  <c:v>0.24465600000000001</c:v>
                </c:pt>
                <c:pt idx="942">
                  <c:v>0.24266399999999999</c:v>
                </c:pt>
                <c:pt idx="943">
                  <c:v>0.242672</c:v>
                </c:pt>
                <c:pt idx="944">
                  <c:v>0.24268000000000001</c:v>
                </c:pt>
                <c:pt idx="945">
                  <c:v>0.25068800000000002</c:v>
                </c:pt>
                <c:pt idx="946">
                  <c:v>0.246696</c:v>
                </c:pt>
                <c:pt idx="947">
                  <c:v>0.236704</c:v>
                </c:pt>
                <c:pt idx="948">
                  <c:v>0.24271200000000001</c:v>
                </c:pt>
                <c:pt idx="949">
                  <c:v>0.24271999999999999</c:v>
                </c:pt>
                <c:pt idx="950">
                  <c:v>0.24473</c:v>
                </c:pt>
                <c:pt idx="951">
                  <c:v>0.24473800000000001</c:v>
                </c:pt>
                <c:pt idx="952">
                  <c:v>0.24074599999999999</c:v>
                </c:pt>
                <c:pt idx="953">
                  <c:v>0.23275399999999999</c:v>
                </c:pt>
                <c:pt idx="954">
                  <c:v>0.232762</c:v>
                </c:pt>
                <c:pt idx="955">
                  <c:v>0.23277</c:v>
                </c:pt>
                <c:pt idx="956">
                  <c:v>0.23877799999999999</c:v>
                </c:pt>
                <c:pt idx="957">
                  <c:v>0.23078599999999999</c:v>
                </c:pt>
                <c:pt idx="958">
                  <c:v>0.226794</c:v>
                </c:pt>
                <c:pt idx="959">
                  <c:v>0.222804</c:v>
                </c:pt>
                <c:pt idx="960">
                  <c:v>0.22881199999999999</c:v>
                </c:pt>
                <c:pt idx="961">
                  <c:v>0.22281999999999999</c:v>
                </c:pt>
                <c:pt idx="962">
                  <c:v>0.222828</c:v>
                </c:pt>
                <c:pt idx="963">
                  <c:v>0.22283600000000001</c:v>
                </c:pt>
                <c:pt idx="964">
                  <c:v>0.22284399999999999</c:v>
                </c:pt>
                <c:pt idx="965">
                  <c:v>0.22285199999999999</c:v>
                </c:pt>
                <c:pt idx="966">
                  <c:v>0.22086</c:v>
                </c:pt>
                <c:pt idx="967">
                  <c:v>0.22486800000000001</c:v>
                </c:pt>
                <c:pt idx="968">
                  <c:v>0.22287799999999999</c:v>
                </c:pt>
                <c:pt idx="969">
                  <c:v>0.226886</c:v>
                </c:pt>
                <c:pt idx="970">
                  <c:v>0.23089399999999999</c:v>
                </c:pt>
                <c:pt idx="971">
                  <c:v>0.234902</c:v>
                </c:pt>
                <c:pt idx="972">
                  <c:v>0.22691</c:v>
                </c:pt>
                <c:pt idx="973">
                  <c:v>0.22291800000000001</c:v>
                </c:pt>
                <c:pt idx="974">
                  <c:v>0.22492599999999999</c:v>
                </c:pt>
                <c:pt idx="975">
                  <c:v>0.22293399999999999</c:v>
                </c:pt>
                <c:pt idx="976">
                  <c:v>0.220942</c:v>
                </c:pt>
                <c:pt idx="977">
                  <c:v>0.22295200000000001</c:v>
                </c:pt>
                <c:pt idx="978">
                  <c:v>0.22896</c:v>
                </c:pt>
                <c:pt idx="979">
                  <c:v>0.23096800000000001</c:v>
                </c:pt>
                <c:pt idx="980">
                  <c:v>0.22697600000000001</c:v>
                </c:pt>
                <c:pt idx="981">
                  <c:v>0.22498399999999999</c:v>
                </c:pt>
                <c:pt idx="982">
                  <c:v>0.222992</c:v>
                </c:pt>
                <c:pt idx="983">
                  <c:v>0.223</c:v>
                </c:pt>
                <c:pt idx="984">
                  <c:v>0.22500800000000001</c:v>
                </c:pt>
                <c:pt idx="985">
                  <c:v>0.22301599999999999</c:v>
                </c:pt>
                <c:pt idx="986">
                  <c:v>0.22702600000000001</c:v>
                </c:pt>
                <c:pt idx="987">
                  <c:v>0.22303400000000001</c:v>
                </c:pt>
                <c:pt idx="988">
                  <c:v>0.22304199999999999</c:v>
                </c:pt>
                <c:pt idx="989">
                  <c:v>0.22305</c:v>
                </c:pt>
                <c:pt idx="990">
                  <c:v>0.22305800000000001</c:v>
                </c:pt>
                <c:pt idx="991">
                  <c:v>0.22306599999999999</c:v>
                </c:pt>
                <c:pt idx="992">
                  <c:v>0.22307399999999999</c:v>
                </c:pt>
                <c:pt idx="993">
                  <c:v>0.219082</c:v>
                </c:pt>
                <c:pt idx="994">
                  <c:v>0.22109000000000001</c:v>
                </c:pt>
                <c:pt idx="995">
                  <c:v>0.22509999999999999</c:v>
                </c:pt>
                <c:pt idx="996">
                  <c:v>0.22910800000000001</c:v>
                </c:pt>
                <c:pt idx="997">
                  <c:v>0.23111599999999999</c:v>
                </c:pt>
                <c:pt idx="998">
                  <c:v>0.231124</c:v>
                </c:pt>
                <c:pt idx="999">
                  <c:v>0.23313200000000001</c:v>
                </c:pt>
                <c:pt idx="1000">
                  <c:v>0.23114000000000001</c:v>
                </c:pt>
                <c:pt idx="1001">
                  <c:v>0.235148</c:v>
                </c:pt>
                <c:pt idx="1002">
                  <c:v>0.23715600000000001</c:v>
                </c:pt>
                <c:pt idx="1003">
                  <c:v>0.24316399999999999</c:v>
                </c:pt>
                <c:pt idx="1004">
                  <c:v>0.243174</c:v>
                </c:pt>
                <c:pt idx="1005">
                  <c:v>0.24118200000000001</c:v>
                </c:pt>
                <c:pt idx="1006">
                  <c:v>0.23719000000000001</c:v>
                </c:pt>
                <c:pt idx="1007">
                  <c:v>0.23319799999999999</c:v>
                </c:pt>
                <c:pt idx="1008">
                  <c:v>0.23120599999999999</c:v>
                </c:pt>
                <c:pt idx="1009">
                  <c:v>0.23521400000000001</c:v>
                </c:pt>
                <c:pt idx="1010">
                  <c:v>0.23922199999999999</c:v>
                </c:pt>
                <c:pt idx="1011">
                  <c:v>0.24523</c:v>
                </c:pt>
                <c:pt idx="1012">
                  <c:v>0.24324000000000001</c:v>
                </c:pt>
                <c:pt idx="1013">
                  <c:v>0.24324799999999999</c:v>
                </c:pt>
                <c:pt idx="1014">
                  <c:v>0.243256</c:v>
                </c:pt>
                <c:pt idx="1015">
                  <c:v>0.24526400000000001</c:v>
                </c:pt>
                <c:pt idx="1016">
                  <c:v>0.24527199999999999</c:v>
                </c:pt>
                <c:pt idx="1017">
                  <c:v>0.24728</c:v>
                </c:pt>
                <c:pt idx="1018">
                  <c:v>0.25128800000000001</c:v>
                </c:pt>
                <c:pt idx="1019">
                  <c:v>0.25529600000000002</c:v>
                </c:pt>
                <c:pt idx="1020">
                  <c:v>0.26130399999999998</c:v>
                </c:pt>
                <c:pt idx="1021">
                  <c:v>0.26531399999999999</c:v>
                </c:pt>
                <c:pt idx="1022">
                  <c:v>0.263322</c:v>
                </c:pt>
                <c:pt idx="1023">
                  <c:v>0.26133000000000001</c:v>
                </c:pt>
                <c:pt idx="1024">
                  <c:v>0.25933800000000001</c:v>
                </c:pt>
                <c:pt idx="1025">
                  <c:v>0.25534600000000002</c:v>
                </c:pt>
                <c:pt idx="1026">
                  <c:v>0.25535400000000003</c:v>
                </c:pt>
                <c:pt idx="1027">
                  <c:v>0.25936199999999998</c:v>
                </c:pt>
                <c:pt idx="1028">
                  <c:v>0.25536999999999999</c:v>
                </c:pt>
                <c:pt idx="1029">
                  <c:v>0.261378</c:v>
                </c:pt>
                <c:pt idx="1030">
                  <c:v>0.26938800000000002</c:v>
                </c:pt>
                <c:pt idx="1031">
                  <c:v>0.26739600000000002</c:v>
                </c:pt>
                <c:pt idx="1032">
                  <c:v>0.27140399999999998</c:v>
                </c:pt>
                <c:pt idx="1033">
                  <c:v>0.27341199999999999</c:v>
                </c:pt>
                <c:pt idx="1034">
                  <c:v>0.27342</c:v>
                </c:pt>
                <c:pt idx="1035">
                  <c:v>0.273428</c:v>
                </c:pt>
                <c:pt idx="1036">
                  <c:v>0.28143600000000002</c:v>
                </c:pt>
                <c:pt idx="1037">
                  <c:v>0.28344399999999997</c:v>
                </c:pt>
                <c:pt idx="1038">
                  <c:v>0.28345199999999998</c:v>
                </c:pt>
                <c:pt idx="1039">
                  <c:v>0.28346199999999999</c:v>
                </c:pt>
                <c:pt idx="1040">
                  <c:v>0.28947000000000001</c:v>
                </c:pt>
                <c:pt idx="1041">
                  <c:v>0.29347800000000002</c:v>
                </c:pt>
                <c:pt idx="1042">
                  <c:v>0.29348600000000002</c:v>
                </c:pt>
                <c:pt idx="1043">
                  <c:v>0.29349399999999998</c:v>
                </c:pt>
                <c:pt idx="1044">
                  <c:v>0.29550199999999999</c:v>
                </c:pt>
                <c:pt idx="1045">
                  <c:v>0.30151</c:v>
                </c:pt>
                <c:pt idx="1046">
                  <c:v>0.30351800000000001</c:v>
                </c:pt>
                <c:pt idx="1047">
                  <c:v>0.30152600000000002</c:v>
                </c:pt>
                <c:pt idx="1048">
                  <c:v>0.30553599999999997</c:v>
                </c:pt>
                <c:pt idx="1049">
                  <c:v>0.31354399999999999</c:v>
                </c:pt>
                <c:pt idx="1050">
                  <c:v>0.321552</c:v>
                </c:pt>
                <c:pt idx="1051">
                  <c:v>0.32356000000000001</c:v>
                </c:pt>
                <c:pt idx="1052">
                  <c:v>0.32356800000000002</c:v>
                </c:pt>
                <c:pt idx="1053">
                  <c:v>0.32757599999999998</c:v>
                </c:pt>
                <c:pt idx="1054">
                  <c:v>0.33558399999999999</c:v>
                </c:pt>
                <c:pt idx="1055">
                  <c:v>0.34159200000000001</c:v>
                </c:pt>
                <c:pt idx="1056">
                  <c:v>0.34360000000000002</c:v>
                </c:pt>
                <c:pt idx="1057">
                  <c:v>0.34361000000000003</c:v>
                </c:pt>
                <c:pt idx="1058">
                  <c:v>0.34361799999999998</c:v>
                </c:pt>
                <c:pt idx="1059">
                  <c:v>0.34362599999999999</c:v>
                </c:pt>
                <c:pt idx="1060">
                  <c:v>0.347634</c:v>
                </c:pt>
                <c:pt idx="1061">
                  <c:v>0.36364200000000002</c:v>
                </c:pt>
                <c:pt idx="1062">
                  <c:v>0.37164999999999998</c:v>
                </c:pt>
                <c:pt idx="1063">
                  <c:v>0.37365799999999999</c:v>
                </c:pt>
                <c:pt idx="1064">
                  <c:v>0.375666</c:v>
                </c:pt>
                <c:pt idx="1065">
                  <c:v>0.37967400000000001</c:v>
                </c:pt>
                <c:pt idx="1066">
                  <c:v>0.38768399999999997</c:v>
                </c:pt>
                <c:pt idx="1067">
                  <c:v>0.38769199999999998</c:v>
                </c:pt>
                <c:pt idx="1068">
                  <c:v>0.39169999999999999</c:v>
                </c:pt>
                <c:pt idx="1069">
                  <c:v>0.39970800000000001</c:v>
                </c:pt>
                <c:pt idx="1070">
                  <c:v>0.40571600000000002</c:v>
                </c:pt>
                <c:pt idx="1071">
                  <c:v>0.41172399999999998</c:v>
                </c:pt>
                <c:pt idx="1072">
                  <c:v>0.423732</c:v>
                </c:pt>
                <c:pt idx="1073">
                  <c:v>0.43774000000000002</c:v>
                </c:pt>
                <c:pt idx="1074">
                  <c:v>0.44374799999999998</c:v>
                </c:pt>
                <c:pt idx="1075">
                  <c:v>0.44975799999999999</c:v>
                </c:pt>
                <c:pt idx="1076">
                  <c:v>0.45776600000000001</c:v>
                </c:pt>
                <c:pt idx="1077">
                  <c:v>0.47177400000000003</c:v>
                </c:pt>
                <c:pt idx="1078">
                  <c:v>0.48178199999999999</c:v>
                </c:pt>
                <c:pt idx="1079">
                  <c:v>0.48779</c:v>
                </c:pt>
                <c:pt idx="1080">
                  <c:v>0.49779800000000002</c:v>
                </c:pt>
                <c:pt idx="1081">
                  <c:v>0.50780599999999998</c:v>
                </c:pt>
                <c:pt idx="1082">
                  <c:v>0.51581399999999999</c:v>
                </c:pt>
                <c:pt idx="1083">
                  <c:v>0.52182200000000001</c:v>
                </c:pt>
                <c:pt idx="1084">
                  <c:v>0.52983199999999997</c:v>
                </c:pt>
                <c:pt idx="1085">
                  <c:v>0.53983999999999999</c:v>
                </c:pt>
                <c:pt idx="1086">
                  <c:v>0.547848</c:v>
                </c:pt>
                <c:pt idx="1087">
                  <c:v>0.56185600000000002</c:v>
                </c:pt>
                <c:pt idx="1088">
                  <c:v>0.57786400000000004</c:v>
                </c:pt>
                <c:pt idx="1089">
                  <c:v>0.59187199999999995</c:v>
                </c:pt>
                <c:pt idx="1090">
                  <c:v>0.60387999999999997</c:v>
                </c:pt>
                <c:pt idx="1091">
                  <c:v>0.60988799999999999</c:v>
                </c:pt>
                <c:pt idx="1092">
                  <c:v>0.613896</c:v>
                </c:pt>
                <c:pt idx="1093">
                  <c:v>0.61390599999999995</c:v>
                </c:pt>
                <c:pt idx="1094">
                  <c:v>0.61991399999999997</c:v>
                </c:pt>
                <c:pt idx="1095">
                  <c:v>0.63392199999999999</c:v>
                </c:pt>
                <c:pt idx="1096">
                  <c:v>0.64193</c:v>
                </c:pt>
                <c:pt idx="1097">
                  <c:v>0.64593800000000001</c:v>
                </c:pt>
                <c:pt idx="1098">
                  <c:v>0.65594600000000003</c:v>
                </c:pt>
                <c:pt idx="1099">
                  <c:v>0.66795400000000005</c:v>
                </c:pt>
                <c:pt idx="1100">
                  <c:v>0.67396199999999995</c:v>
                </c:pt>
                <c:pt idx="1101">
                  <c:v>0.67396999999999996</c:v>
                </c:pt>
                <c:pt idx="1102">
                  <c:v>0.66798000000000002</c:v>
                </c:pt>
                <c:pt idx="1103">
                  <c:v>0.65598800000000002</c:v>
                </c:pt>
                <c:pt idx="1104">
                  <c:v>0.64599600000000001</c:v>
                </c:pt>
                <c:pt idx="1105">
                  <c:v>0.63000400000000001</c:v>
                </c:pt>
                <c:pt idx="1106">
                  <c:v>0.610012</c:v>
                </c:pt>
                <c:pt idx="1107">
                  <c:v>0.58601999999999999</c:v>
                </c:pt>
                <c:pt idx="1108">
                  <c:v>0.55802799999999997</c:v>
                </c:pt>
                <c:pt idx="1109">
                  <c:v>0.52803599999999995</c:v>
                </c:pt>
                <c:pt idx="1110">
                  <c:v>0.50004599999999999</c:v>
                </c:pt>
                <c:pt idx="1111">
                  <c:v>0.47405399999999998</c:v>
                </c:pt>
                <c:pt idx="1112">
                  <c:v>0.44606200000000001</c:v>
                </c:pt>
                <c:pt idx="1113">
                  <c:v>0.41807</c:v>
                </c:pt>
                <c:pt idx="1114">
                  <c:v>0.38807799999999998</c:v>
                </c:pt>
                <c:pt idx="1115">
                  <c:v>0.36208600000000002</c:v>
                </c:pt>
                <c:pt idx="1116">
                  <c:v>0.34609400000000001</c:v>
                </c:pt>
                <c:pt idx="1117">
                  <c:v>0.33810200000000001</c:v>
                </c:pt>
                <c:pt idx="1118">
                  <c:v>0.33811000000000002</c:v>
                </c:pt>
                <c:pt idx="1119">
                  <c:v>0.34411999999999998</c:v>
                </c:pt>
                <c:pt idx="1120">
                  <c:v>0.35012799999999999</c:v>
                </c:pt>
                <c:pt idx="1121">
                  <c:v>0.37213600000000002</c:v>
                </c:pt>
                <c:pt idx="1122">
                  <c:v>0.404144</c:v>
                </c:pt>
                <c:pt idx="1123">
                  <c:v>0.44215199999999999</c:v>
                </c:pt>
                <c:pt idx="1124">
                  <c:v>0.47616000000000003</c:v>
                </c:pt>
                <c:pt idx="1125">
                  <c:v>0.50816799999999995</c:v>
                </c:pt>
                <c:pt idx="1126">
                  <c:v>0.54417599999999999</c:v>
                </c:pt>
                <c:pt idx="1127">
                  <c:v>0.57618400000000003</c:v>
                </c:pt>
                <c:pt idx="1128">
                  <c:v>0.60619400000000001</c:v>
                </c:pt>
                <c:pt idx="1129">
                  <c:v>0.62820200000000004</c:v>
                </c:pt>
                <c:pt idx="1130">
                  <c:v>0.64820999999999995</c:v>
                </c:pt>
                <c:pt idx="1131">
                  <c:v>0.66621799999999998</c:v>
                </c:pt>
                <c:pt idx="1132">
                  <c:v>0.682226</c:v>
                </c:pt>
                <c:pt idx="1133">
                  <c:v>0.69823400000000002</c:v>
                </c:pt>
                <c:pt idx="1134">
                  <c:v>0.70824200000000004</c:v>
                </c:pt>
                <c:pt idx="1135">
                  <c:v>0.71625000000000005</c:v>
                </c:pt>
                <c:pt idx="1136">
                  <c:v>0.73025799999999996</c:v>
                </c:pt>
                <c:pt idx="1137">
                  <c:v>0.74426800000000004</c:v>
                </c:pt>
                <c:pt idx="1138">
                  <c:v>0.75427599999999995</c:v>
                </c:pt>
                <c:pt idx="1139">
                  <c:v>0.75428399999999995</c:v>
                </c:pt>
                <c:pt idx="1140">
                  <c:v>0.76429199999999997</c:v>
                </c:pt>
                <c:pt idx="1141">
                  <c:v>0.77429999999999999</c:v>
                </c:pt>
                <c:pt idx="1142">
                  <c:v>0.778308</c:v>
                </c:pt>
                <c:pt idx="1143">
                  <c:v>0.78431600000000001</c:v>
                </c:pt>
                <c:pt idx="1144">
                  <c:v>0.79232400000000003</c:v>
                </c:pt>
                <c:pt idx="1145">
                  <c:v>0.80833200000000005</c:v>
                </c:pt>
                <c:pt idx="1146">
                  <c:v>0.81434200000000001</c:v>
                </c:pt>
                <c:pt idx="1147">
                  <c:v>0.82235000000000003</c:v>
                </c:pt>
                <c:pt idx="1148">
                  <c:v>0.83635800000000005</c:v>
                </c:pt>
                <c:pt idx="1149">
                  <c:v>0.84036599999999995</c:v>
                </c:pt>
                <c:pt idx="1150">
                  <c:v>0.85037399999999996</c:v>
                </c:pt>
                <c:pt idx="1151">
                  <c:v>0.85838199999999998</c:v>
                </c:pt>
                <c:pt idx="1152">
                  <c:v>0.86839</c:v>
                </c:pt>
                <c:pt idx="1153">
                  <c:v>0.88039800000000001</c:v>
                </c:pt>
                <c:pt idx="1154">
                  <c:v>0.88440600000000003</c:v>
                </c:pt>
                <c:pt idx="1155">
                  <c:v>0.88441599999999998</c:v>
                </c:pt>
                <c:pt idx="1156">
                  <c:v>0.89042399999999999</c:v>
                </c:pt>
                <c:pt idx="1157">
                  <c:v>0.90643200000000002</c:v>
                </c:pt>
                <c:pt idx="1158">
                  <c:v>0.91244000000000003</c:v>
                </c:pt>
                <c:pt idx="1159">
                  <c:v>0.92444800000000005</c:v>
                </c:pt>
                <c:pt idx="1160">
                  <c:v>0.94045599999999996</c:v>
                </c:pt>
                <c:pt idx="1161">
                  <c:v>0.95246399999999998</c:v>
                </c:pt>
                <c:pt idx="1162">
                  <c:v>0.96247199999999999</c:v>
                </c:pt>
                <c:pt idx="1163">
                  <c:v>0.97848000000000002</c:v>
                </c:pt>
                <c:pt idx="1164">
                  <c:v>0.98848999999999998</c:v>
                </c:pt>
                <c:pt idx="1165">
                  <c:v>0.99649799999999999</c:v>
                </c:pt>
                <c:pt idx="1166">
                  <c:v>1.0065059999999999</c:v>
                </c:pt>
                <c:pt idx="1167">
                  <c:v>1.0145139999999999</c:v>
                </c:pt>
                <c:pt idx="1168">
                  <c:v>1.0225219999999999</c:v>
                </c:pt>
                <c:pt idx="1169">
                  <c:v>1.0345299999999999</c:v>
                </c:pt>
                <c:pt idx="1170">
                  <c:v>1.048538</c:v>
                </c:pt>
                <c:pt idx="1171">
                  <c:v>1.058546</c:v>
                </c:pt>
                <c:pt idx="1172">
                  <c:v>1.064554</c:v>
                </c:pt>
                <c:pt idx="1173">
                  <c:v>1.0765640000000001</c:v>
                </c:pt>
                <c:pt idx="1174">
                  <c:v>1.0845720000000001</c:v>
                </c:pt>
                <c:pt idx="1175">
                  <c:v>1.0925800000000001</c:v>
                </c:pt>
                <c:pt idx="1176">
                  <c:v>1.1005879999999999</c:v>
                </c:pt>
                <c:pt idx="1177">
                  <c:v>1.1085959999999999</c:v>
                </c:pt>
                <c:pt idx="1178">
                  <c:v>1.1166039999999999</c:v>
                </c:pt>
                <c:pt idx="1179">
                  <c:v>1.1246119999999999</c:v>
                </c:pt>
                <c:pt idx="1180">
                  <c:v>1.13062</c:v>
                </c:pt>
                <c:pt idx="1181">
                  <c:v>1.13463</c:v>
                </c:pt>
                <c:pt idx="1182">
                  <c:v>1.142638</c:v>
                </c:pt>
                <c:pt idx="1183">
                  <c:v>1.1486460000000001</c:v>
                </c:pt>
                <c:pt idx="1184">
                  <c:v>1.1466540000000001</c:v>
                </c:pt>
                <c:pt idx="1185">
                  <c:v>1.1506620000000001</c:v>
                </c:pt>
                <c:pt idx="1186">
                  <c:v>1.1566700000000001</c:v>
                </c:pt>
                <c:pt idx="1187">
                  <c:v>1.1546780000000001</c:v>
                </c:pt>
                <c:pt idx="1188">
                  <c:v>1.1546860000000001</c:v>
                </c:pt>
                <c:pt idx="1189">
                  <c:v>1.1566940000000001</c:v>
                </c:pt>
                <c:pt idx="1190">
                  <c:v>1.1487039999999999</c:v>
                </c:pt>
                <c:pt idx="1191">
                  <c:v>1.144712</c:v>
                </c:pt>
                <c:pt idx="1192">
                  <c:v>1.14272</c:v>
                </c:pt>
                <c:pt idx="1193">
                  <c:v>1.134728</c:v>
                </c:pt>
                <c:pt idx="1194">
                  <c:v>1.134736</c:v>
                </c:pt>
                <c:pt idx="1195">
                  <c:v>1.136744</c:v>
                </c:pt>
                <c:pt idx="1196">
                  <c:v>1.138752</c:v>
                </c:pt>
                <c:pt idx="1197">
                  <c:v>1.13476</c:v>
                </c:pt>
                <c:pt idx="1198">
                  <c:v>1.124768</c:v>
                </c:pt>
                <c:pt idx="1199">
                  <c:v>1.112778</c:v>
                </c:pt>
                <c:pt idx="1200">
                  <c:v>1.102786</c:v>
                </c:pt>
                <c:pt idx="1201">
                  <c:v>1.092794</c:v>
                </c:pt>
                <c:pt idx="1202">
                  <c:v>1.0928020000000001</c:v>
                </c:pt>
                <c:pt idx="1203">
                  <c:v>1.0988100000000001</c:v>
                </c:pt>
                <c:pt idx="1204">
                  <c:v>1.0908180000000001</c:v>
                </c:pt>
                <c:pt idx="1205">
                  <c:v>1.0928260000000001</c:v>
                </c:pt>
                <c:pt idx="1206">
                  <c:v>1.0848340000000001</c:v>
                </c:pt>
                <c:pt idx="1207">
                  <c:v>1.0748420000000001</c:v>
                </c:pt>
                <c:pt idx="1208">
                  <c:v>1.0668519999999999</c:v>
                </c:pt>
                <c:pt idx="1209">
                  <c:v>1.0708599999999999</c:v>
                </c:pt>
                <c:pt idx="1210">
                  <c:v>1.0788679999999999</c:v>
                </c:pt>
                <c:pt idx="1211">
                  <c:v>1.0728759999999999</c:v>
                </c:pt>
                <c:pt idx="1212">
                  <c:v>1.0648839999999999</c:v>
                </c:pt>
                <c:pt idx="1213">
                  <c:v>1.0588919999999999</c:v>
                </c:pt>
                <c:pt idx="1214">
                  <c:v>1.0609</c:v>
                </c:pt>
                <c:pt idx="1215">
                  <c:v>1.062908</c:v>
                </c:pt>
                <c:pt idx="1216">
                  <c:v>1.056916</c:v>
                </c:pt>
                <c:pt idx="1217">
                  <c:v>1.062926</c:v>
                </c:pt>
                <c:pt idx="1218">
                  <c:v>1.058934</c:v>
                </c:pt>
                <c:pt idx="1219">
                  <c:v>1.054942</c:v>
                </c:pt>
                <c:pt idx="1220">
                  <c:v>1.0549500000000001</c:v>
                </c:pt>
                <c:pt idx="1221">
                  <c:v>1.0449580000000001</c:v>
                </c:pt>
                <c:pt idx="1222">
                  <c:v>1.0549660000000001</c:v>
                </c:pt>
                <c:pt idx="1223">
                  <c:v>1.0549740000000001</c:v>
                </c:pt>
                <c:pt idx="1224">
                  <c:v>1.0549820000000001</c:v>
                </c:pt>
                <c:pt idx="1225">
                  <c:v>1.0649900000000001</c:v>
                </c:pt>
                <c:pt idx="1226">
                  <c:v>1.0649999999999999</c:v>
                </c:pt>
                <c:pt idx="1227">
                  <c:v>1.067008</c:v>
                </c:pt>
                <c:pt idx="1228">
                  <c:v>1.071016</c:v>
                </c:pt>
                <c:pt idx="1229">
                  <c:v>1.075024</c:v>
                </c:pt>
                <c:pt idx="1230">
                  <c:v>1.083032</c:v>
                </c:pt>
                <c:pt idx="1231">
                  <c:v>1.08104</c:v>
                </c:pt>
                <c:pt idx="1232">
                  <c:v>1.081048</c:v>
                </c:pt>
                <c:pt idx="1233">
                  <c:v>1.081056</c:v>
                </c:pt>
                <c:pt idx="1234">
                  <c:v>1.073064</c:v>
                </c:pt>
                <c:pt idx="1235">
                  <c:v>1.0770740000000001</c:v>
                </c:pt>
                <c:pt idx="1236">
                  <c:v>1.0810820000000001</c:v>
                </c:pt>
                <c:pt idx="1237">
                  <c:v>1.0810900000000001</c:v>
                </c:pt>
                <c:pt idx="1238">
                  <c:v>1.0710980000000001</c:v>
                </c:pt>
                <c:pt idx="1239">
                  <c:v>1.0591060000000001</c:v>
                </c:pt>
                <c:pt idx="1240">
                  <c:v>1.0551140000000001</c:v>
                </c:pt>
                <c:pt idx="1241">
                  <c:v>1.0531219999999999</c:v>
                </c:pt>
                <c:pt idx="1242">
                  <c:v>1.0471299999999999</c:v>
                </c:pt>
                <c:pt idx="1243">
                  <c:v>1.0431379999999999</c:v>
                </c:pt>
                <c:pt idx="1244">
                  <c:v>1.039148</c:v>
                </c:pt>
                <c:pt idx="1245">
                  <c:v>1.025156</c:v>
                </c:pt>
                <c:pt idx="1246">
                  <c:v>1.019164</c:v>
                </c:pt>
                <c:pt idx="1247">
                  <c:v>1.007172</c:v>
                </c:pt>
                <c:pt idx="1248">
                  <c:v>0.99917999999999996</c:v>
                </c:pt>
                <c:pt idx="1249">
                  <c:v>0.98918799999999996</c:v>
                </c:pt>
                <c:pt idx="1250">
                  <c:v>0.97519599999999995</c:v>
                </c:pt>
                <c:pt idx="1251">
                  <c:v>0.96320399999999995</c:v>
                </c:pt>
                <c:pt idx="1252">
                  <c:v>0.95521400000000001</c:v>
                </c:pt>
                <c:pt idx="1253">
                  <c:v>0.94522200000000001</c:v>
                </c:pt>
                <c:pt idx="1254">
                  <c:v>0.93123</c:v>
                </c:pt>
                <c:pt idx="1255">
                  <c:v>0.917238</c:v>
                </c:pt>
                <c:pt idx="1256">
                  <c:v>0.89524599999999999</c:v>
                </c:pt>
                <c:pt idx="1257">
                  <c:v>0.86925399999999997</c:v>
                </c:pt>
                <c:pt idx="1258">
                  <c:v>0.84726199999999996</c:v>
                </c:pt>
                <c:pt idx="1259">
                  <c:v>0.83526999999999996</c:v>
                </c:pt>
                <c:pt idx="1260">
                  <c:v>0.82327799999999995</c:v>
                </c:pt>
                <c:pt idx="1261">
                  <c:v>0.81328800000000001</c:v>
                </c:pt>
                <c:pt idx="1262">
                  <c:v>0.797296</c:v>
                </c:pt>
                <c:pt idx="1263">
                  <c:v>0.781304</c:v>
                </c:pt>
                <c:pt idx="1264">
                  <c:v>0.769312</c:v>
                </c:pt>
                <c:pt idx="1265">
                  <c:v>0.75331999999999999</c:v>
                </c:pt>
                <c:pt idx="1266">
                  <c:v>0.73932799999999999</c:v>
                </c:pt>
                <c:pt idx="1267">
                  <c:v>0.72333599999999998</c:v>
                </c:pt>
                <c:pt idx="1268">
                  <c:v>0.70734399999999997</c:v>
                </c:pt>
                <c:pt idx="1269">
                  <c:v>0.69535199999999997</c:v>
                </c:pt>
                <c:pt idx="1270">
                  <c:v>0.68536200000000003</c:v>
                </c:pt>
                <c:pt idx="1271">
                  <c:v>0.67137000000000002</c:v>
                </c:pt>
                <c:pt idx="1272">
                  <c:v>0.65937800000000002</c:v>
                </c:pt>
                <c:pt idx="1273">
                  <c:v>0.64738600000000002</c:v>
                </c:pt>
                <c:pt idx="1274">
                  <c:v>0.63539400000000001</c:v>
                </c:pt>
                <c:pt idx="1275">
                  <c:v>0.62540200000000001</c:v>
                </c:pt>
                <c:pt idx="1276">
                  <c:v>0.61541000000000001</c:v>
                </c:pt>
                <c:pt idx="1277">
                  <c:v>0.60541800000000001</c:v>
                </c:pt>
                <c:pt idx="1278">
                  <c:v>0.59542600000000001</c:v>
                </c:pt>
                <c:pt idx="1279">
                  <c:v>0.57943599999999995</c:v>
                </c:pt>
                <c:pt idx="1280">
                  <c:v>0.56544399999999995</c:v>
                </c:pt>
                <c:pt idx="1281">
                  <c:v>0.55545199999999995</c:v>
                </c:pt>
                <c:pt idx="1282">
                  <c:v>0.54745999999999995</c:v>
                </c:pt>
                <c:pt idx="1283">
                  <c:v>0.54346799999999995</c:v>
                </c:pt>
                <c:pt idx="1284">
                  <c:v>0.53547599999999995</c:v>
                </c:pt>
                <c:pt idx="1285">
                  <c:v>0.52748399999999995</c:v>
                </c:pt>
                <c:pt idx="1286">
                  <c:v>0.52749199999999996</c:v>
                </c:pt>
                <c:pt idx="1287">
                  <c:v>0.51949999999999996</c:v>
                </c:pt>
                <c:pt idx="1288">
                  <c:v>0.50951000000000002</c:v>
                </c:pt>
                <c:pt idx="1289">
                  <c:v>0.49551800000000001</c:v>
                </c:pt>
                <c:pt idx="1290">
                  <c:v>0.48752600000000001</c:v>
                </c:pt>
                <c:pt idx="1291">
                  <c:v>0.48353400000000002</c:v>
                </c:pt>
                <c:pt idx="1292">
                  <c:v>0.47754200000000002</c:v>
                </c:pt>
                <c:pt idx="1293">
                  <c:v>0.46555000000000002</c:v>
                </c:pt>
                <c:pt idx="1294">
                  <c:v>0.45955800000000002</c:v>
                </c:pt>
                <c:pt idx="1295">
                  <c:v>0.45556600000000003</c:v>
                </c:pt>
                <c:pt idx="1296">
                  <c:v>0.45357399999999998</c:v>
                </c:pt>
                <c:pt idx="1297">
                  <c:v>0.45158399999999999</c:v>
                </c:pt>
                <c:pt idx="1298">
                  <c:v>0.44759199999999999</c:v>
                </c:pt>
                <c:pt idx="1299">
                  <c:v>0.44159999999999999</c:v>
                </c:pt>
                <c:pt idx="1300">
                  <c:v>0.435608</c:v>
                </c:pt>
                <c:pt idx="1301">
                  <c:v>0.433616</c:v>
                </c:pt>
                <c:pt idx="1302">
                  <c:v>0.42962400000000001</c:v>
                </c:pt>
                <c:pt idx="1303">
                  <c:v>0.42163200000000001</c:v>
                </c:pt>
                <c:pt idx="1304">
                  <c:v>0.41764000000000001</c:v>
                </c:pt>
                <c:pt idx="1305">
                  <c:v>0.41964800000000002</c:v>
                </c:pt>
                <c:pt idx="1306">
                  <c:v>0.42165799999999998</c:v>
                </c:pt>
                <c:pt idx="1307">
                  <c:v>0.41566599999999998</c:v>
                </c:pt>
                <c:pt idx="1308">
                  <c:v>0.40767399999999998</c:v>
                </c:pt>
                <c:pt idx="1309">
                  <c:v>0.40168199999999998</c:v>
                </c:pt>
                <c:pt idx="1310">
                  <c:v>0.39368999999999998</c:v>
                </c:pt>
                <c:pt idx="1311">
                  <c:v>0.38569799999999999</c:v>
                </c:pt>
                <c:pt idx="1312">
                  <c:v>0.37970599999999999</c:v>
                </c:pt>
                <c:pt idx="1313">
                  <c:v>0.37371399999999999</c:v>
                </c:pt>
                <c:pt idx="1314">
                  <c:v>0.371722</c:v>
                </c:pt>
                <c:pt idx="1315">
                  <c:v>0.363732</c:v>
                </c:pt>
                <c:pt idx="1316">
                  <c:v>0.35574</c:v>
                </c:pt>
                <c:pt idx="1317">
                  <c:v>0.35574800000000001</c:v>
                </c:pt>
                <c:pt idx="1318">
                  <c:v>0.35575600000000002</c:v>
                </c:pt>
                <c:pt idx="1319">
                  <c:v>0.35376400000000002</c:v>
                </c:pt>
                <c:pt idx="1320">
                  <c:v>0.34777200000000003</c:v>
                </c:pt>
                <c:pt idx="1321">
                  <c:v>0.34577999999999998</c:v>
                </c:pt>
                <c:pt idx="1322">
                  <c:v>0.34178799999999998</c:v>
                </c:pt>
                <c:pt idx="1323">
                  <c:v>0.33979599999999999</c:v>
                </c:pt>
                <c:pt idx="1324">
                  <c:v>0.339806</c:v>
                </c:pt>
                <c:pt idx="1325">
                  <c:v>0.333814</c:v>
                </c:pt>
                <c:pt idx="1326">
                  <c:v>0.33182200000000001</c:v>
                </c:pt>
                <c:pt idx="1327">
                  <c:v>0.33583000000000002</c:v>
                </c:pt>
                <c:pt idx="1328">
                  <c:v>0.33783800000000003</c:v>
                </c:pt>
                <c:pt idx="1329">
                  <c:v>0.33384599999999998</c:v>
                </c:pt>
                <c:pt idx="1330">
                  <c:v>0.33185399999999998</c:v>
                </c:pt>
                <c:pt idx="1331">
                  <c:v>0.32786199999999999</c:v>
                </c:pt>
                <c:pt idx="1332">
                  <c:v>0.32586999999999999</c:v>
                </c:pt>
                <c:pt idx="1333">
                  <c:v>0.32188</c:v>
                </c:pt>
                <c:pt idx="1334">
                  <c:v>0.317888</c:v>
                </c:pt>
                <c:pt idx="1335">
                  <c:v>0.309896</c:v>
                </c:pt>
                <c:pt idx="1336">
                  <c:v>0.30190400000000001</c:v>
                </c:pt>
                <c:pt idx="1337">
                  <c:v>0.30191200000000001</c:v>
                </c:pt>
                <c:pt idx="1338">
                  <c:v>0.29992000000000002</c:v>
                </c:pt>
                <c:pt idx="1339">
                  <c:v>0.30192799999999997</c:v>
                </c:pt>
                <c:pt idx="1340">
                  <c:v>0.30393599999999998</c:v>
                </c:pt>
                <c:pt idx="1341">
                  <c:v>0.30394399999999999</c:v>
                </c:pt>
                <c:pt idx="1342">
                  <c:v>0.303954</c:v>
                </c:pt>
                <c:pt idx="1343">
                  <c:v>0.297962</c:v>
                </c:pt>
                <c:pt idx="1344">
                  <c:v>0.29597000000000001</c:v>
                </c:pt>
                <c:pt idx="1345">
                  <c:v>0.29197800000000002</c:v>
                </c:pt>
                <c:pt idx="1346">
                  <c:v>0.28798600000000002</c:v>
                </c:pt>
                <c:pt idx="1347">
                  <c:v>0.28599400000000003</c:v>
                </c:pt>
                <c:pt idx="1348">
                  <c:v>0.28400199999999998</c:v>
                </c:pt>
                <c:pt idx="1349">
                  <c:v>0.28200999999999998</c:v>
                </c:pt>
                <c:pt idx="1350">
                  <c:v>0.28201999999999999</c:v>
                </c:pt>
                <c:pt idx="1351">
                  <c:v>0.280028</c:v>
                </c:pt>
                <c:pt idx="1352">
                  <c:v>0.28403600000000001</c:v>
                </c:pt>
                <c:pt idx="1353">
                  <c:v>0.29204400000000003</c:v>
                </c:pt>
                <c:pt idx="1354">
                  <c:v>0.28805199999999997</c:v>
                </c:pt>
                <c:pt idx="1355">
                  <c:v>0.28005999999999998</c:v>
                </c:pt>
                <c:pt idx="1356">
                  <c:v>0.28006799999999998</c:v>
                </c:pt>
                <c:pt idx="1357">
                  <c:v>0.28207599999999999</c:v>
                </c:pt>
                <c:pt idx="1358">
                  <c:v>0.278084</c:v>
                </c:pt>
                <c:pt idx="1359">
                  <c:v>0.27609400000000001</c:v>
                </c:pt>
                <c:pt idx="1360">
                  <c:v>0.27610200000000001</c:v>
                </c:pt>
                <c:pt idx="1361">
                  <c:v>0.27611000000000002</c:v>
                </c:pt>
                <c:pt idx="1362">
                  <c:v>0.27611799999999997</c:v>
                </c:pt>
                <c:pt idx="1363">
                  <c:v>0.28012599999999999</c:v>
                </c:pt>
                <c:pt idx="1364">
                  <c:v>0.286134</c:v>
                </c:pt>
                <c:pt idx="1365">
                  <c:v>0.29014200000000001</c:v>
                </c:pt>
                <c:pt idx="1366">
                  <c:v>0.28615000000000002</c:v>
                </c:pt>
                <c:pt idx="1367">
                  <c:v>0.28215800000000002</c:v>
                </c:pt>
                <c:pt idx="1368">
                  <c:v>0.28416799999999998</c:v>
                </c:pt>
                <c:pt idx="1369">
                  <c:v>0.29417599999999999</c:v>
                </c:pt>
                <c:pt idx="1370">
                  <c:v>0.288184</c:v>
                </c:pt>
                <c:pt idx="1371">
                  <c:v>0.286192</c:v>
                </c:pt>
                <c:pt idx="1372">
                  <c:v>0.28620000000000001</c:v>
                </c:pt>
                <c:pt idx="1373">
                  <c:v>0.28420800000000002</c:v>
                </c:pt>
                <c:pt idx="1374">
                  <c:v>0.28621600000000003</c:v>
                </c:pt>
                <c:pt idx="1375">
                  <c:v>0.27822400000000003</c:v>
                </c:pt>
                <c:pt idx="1376">
                  <c:v>0.27823199999999998</c:v>
                </c:pt>
                <c:pt idx="1377">
                  <c:v>0.286242</c:v>
                </c:pt>
                <c:pt idx="1378">
                  <c:v>0.28025</c:v>
                </c:pt>
                <c:pt idx="1379">
                  <c:v>0.27825800000000001</c:v>
                </c:pt>
                <c:pt idx="1380">
                  <c:v>0.27226600000000001</c:v>
                </c:pt>
                <c:pt idx="1381">
                  <c:v>0.28027400000000002</c:v>
                </c:pt>
                <c:pt idx="1382">
                  <c:v>0.27828199999999997</c:v>
                </c:pt>
                <c:pt idx="1383">
                  <c:v>0.27628999999999998</c:v>
                </c:pt>
                <c:pt idx="1384">
                  <c:v>0.27829799999999999</c:v>
                </c:pt>
                <c:pt idx="1385">
                  <c:v>0.282306</c:v>
                </c:pt>
                <c:pt idx="1386">
                  <c:v>0.28431600000000001</c:v>
                </c:pt>
                <c:pt idx="1387">
                  <c:v>0.28432400000000002</c:v>
                </c:pt>
                <c:pt idx="1388">
                  <c:v>0.29033199999999998</c:v>
                </c:pt>
                <c:pt idx="1389">
                  <c:v>0.29433999999999999</c:v>
                </c:pt>
                <c:pt idx="1390">
                  <c:v>0.29034799999999999</c:v>
                </c:pt>
                <c:pt idx="1391">
                  <c:v>0.284356</c:v>
                </c:pt>
                <c:pt idx="1392">
                  <c:v>0.28636400000000001</c:v>
                </c:pt>
                <c:pt idx="1393">
                  <c:v>0.29037200000000002</c:v>
                </c:pt>
                <c:pt idx="1394">
                  <c:v>0.28038000000000002</c:v>
                </c:pt>
                <c:pt idx="1395">
                  <c:v>0.28238999999999997</c:v>
                </c:pt>
                <c:pt idx="1396">
                  <c:v>0.28639799999999999</c:v>
                </c:pt>
                <c:pt idx="1397">
                  <c:v>0.28640599999999999</c:v>
                </c:pt>
                <c:pt idx="1398">
                  <c:v>0.284414</c:v>
                </c:pt>
                <c:pt idx="1399">
                  <c:v>0.28642200000000001</c:v>
                </c:pt>
                <c:pt idx="1400">
                  <c:v>0.27843000000000001</c:v>
                </c:pt>
                <c:pt idx="1401">
                  <c:v>0.27843800000000002</c:v>
                </c:pt>
                <c:pt idx="1402">
                  <c:v>0.28044599999999997</c:v>
                </c:pt>
                <c:pt idx="1403">
                  <c:v>0.28445399999999998</c:v>
                </c:pt>
                <c:pt idx="1404">
                  <c:v>0.28446399999999999</c:v>
                </c:pt>
                <c:pt idx="1405">
                  <c:v>0.286472</c:v>
                </c:pt>
                <c:pt idx="1406">
                  <c:v>0.28248000000000001</c:v>
                </c:pt>
                <c:pt idx="1407">
                  <c:v>0.28048800000000002</c:v>
                </c:pt>
                <c:pt idx="1408">
                  <c:v>0.27849600000000002</c:v>
                </c:pt>
                <c:pt idx="1409">
                  <c:v>0.28050399999999998</c:v>
                </c:pt>
                <c:pt idx="1410">
                  <c:v>0.27651199999999998</c:v>
                </c:pt>
                <c:pt idx="1411">
                  <c:v>0.27651999999999999</c:v>
                </c:pt>
                <c:pt idx="1412">
                  <c:v>0.276528</c:v>
                </c:pt>
                <c:pt idx="1413">
                  <c:v>0.274538</c:v>
                </c:pt>
                <c:pt idx="1414">
                  <c:v>0.27654600000000001</c:v>
                </c:pt>
                <c:pt idx="1415">
                  <c:v>0.28055400000000003</c:v>
                </c:pt>
                <c:pt idx="1416">
                  <c:v>0.28256199999999998</c:v>
                </c:pt>
                <c:pt idx="1417">
                  <c:v>0.27856999999999998</c:v>
                </c:pt>
                <c:pt idx="1418">
                  <c:v>0.26857799999999998</c:v>
                </c:pt>
                <c:pt idx="1419">
                  <c:v>0.26258599999999999</c:v>
                </c:pt>
                <c:pt idx="1420">
                  <c:v>0.26059399999999999</c:v>
                </c:pt>
                <c:pt idx="1421">
                  <c:v>0.262604</c:v>
                </c:pt>
                <c:pt idx="1422">
                  <c:v>0.26061200000000001</c:v>
                </c:pt>
                <c:pt idx="1423">
                  <c:v>0.25662000000000001</c:v>
                </c:pt>
                <c:pt idx="1424">
                  <c:v>0.25462800000000002</c:v>
                </c:pt>
                <c:pt idx="1425">
                  <c:v>0.25663599999999998</c:v>
                </c:pt>
                <c:pt idx="1426">
                  <c:v>0.25464399999999998</c:v>
                </c:pt>
                <c:pt idx="1427">
                  <c:v>0.24865200000000001</c:v>
                </c:pt>
                <c:pt idx="1428">
                  <c:v>0.24665999999999999</c:v>
                </c:pt>
                <c:pt idx="1429">
                  <c:v>0.246668</c:v>
                </c:pt>
                <c:pt idx="1430">
                  <c:v>0.24467800000000001</c:v>
                </c:pt>
                <c:pt idx="1431">
                  <c:v>0.24068600000000001</c:v>
                </c:pt>
                <c:pt idx="1432">
                  <c:v>0.23669399999999999</c:v>
                </c:pt>
                <c:pt idx="1433">
                  <c:v>0.236702</c:v>
                </c:pt>
                <c:pt idx="1434">
                  <c:v>0.23071</c:v>
                </c:pt>
                <c:pt idx="1435">
                  <c:v>0.224718</c:v>
                </c:pt>
                <c:pt idx="1436">
                  <c:v>0.22672600000000001</c:v>
                </c:pt>
                <c:pt idx="1437">
                  <c:v>0.22473399999999999</c:v>
                </c:pt>
                <c:pt idx="1438">
                  <c:v>0.21874199999999999</c:v>
                </c:pt>
                <c:pt idx="1439">
                  <c:v>0.212752</c:v>
                </c:pt>
                <c:pt idx="1440">
                  <c:v>0.21476000000000001</c:v>
                </c:pt>
                <c:pt idx="1441">
                  <c:v>0.21276800000000001</c:v>
                </c:pt>
                <c:pt idx="1442">
                  <c:v>0.20877599999999999</c:v>
                </c:pt>
                <c:pt idx="1443">
                  <c:v>0.20078399999999999</c:v>
                </c:pt>
                <c:pt idx="1444">
                  <c:v>0.19679199999999999</c:v>
                </c:pt>
                <c:pt idx="1445">
                  <c:v>0.1948</c:v>
                </c:pt>
                <c:pt idx="1446">
                  <c:v>0.19080800000000001</c:v>
                </c:pt>
                <c:pt idx="1447">
                  <c:v>0.18281600000000001</c:v>
                </c:pt>
                <c:pt idx="1448">
                  <c:v>0.17882600000000001</c:v>
                </c:pt>
                <c:pt idx="1449">
                  <c:v>0.18083399999999999</c:v>
                </c:pt>
                <c:pt idx="1450">
                  <c:v>0.180842</c:v>
                </c:pt>
                <c:pt idx="1451">
                  <c:v>0.17885000000000001</c:v>
                </c:pt>
                <c:pt idx="1452">
                  <c:v>0.17685799999999999</c:v>
                </c:pt>
                <c:pt idx="1453">
                  <c:v>0.178866</c:v>
                </c:pt>
                <c:pt idx="1454">
                  <c:v>0.176874</c:v>
                </c:pt>
                <c:pt idx="1455">
                  <c:v>0.17488200000000001</c:v>
                </c:pt>
                <c:pt idx="1456">
                  <c:v>0.17288999999999999</c:v>
                </c:pt>
                <c:pt idx="1457">
                  <c:v>0.16889999999999999</c:v>
                </c:pt>
                <c:pt idx="1458">
                  <c:v>0.160908</c:v>
                </c:pt>
                <c:pt idx="1459">
                  <c:v>0.158916</c:v>
                </c:pt>
                <c:pt idx="1460">
                  <c:v>0.16092400000000001</c:v>
                </c:pt>
                <c:pt idx="1461">
                  <c:v>0.15893199999999999</c:v>
                </c:pt>
                <c:pt idx="1462">
                  <c:v>0.15694</c:v>
                </c:pt>
                <c:pt idx="1463">
                  <c:v>0.156948</c:v>
                </c:pt>
                <c:pt idx="1464">
                  <c:v>0.15495600000000001</c:v>
                </c:pt>
                <c:pt idx="1465">
                  <c:v>0.14896400000000001</c:v>
                </c:pt>
                <c:pt idx="1466">
                  <c:v>0.150974</c:v>
                </c:pt>
                <c:pt idx="1467">
                  <c:v>0.15498200000000001</c:v>
                </c:pt>
                <c:pt idx="1468">
                  <c:v>0.15498999999999999</c:v>
                </c:pt>
                <c:pt idx="1469">
                  <c:v>0.15099799999999999</c:v>
                </c:pt>
                <c:pt idx="1470">
                  <c:v>0.145006</c:v>
                </c:pt>
                <c:pt idx="1471">
                  <c:v>0.141014</c:v>
                </c:pt>
                <c:pt idx="1472">
                  <c:v>0.131022</c:v>
                </c:pt>
                <c:pt idx="1473">
                  <c:v>0.13703000000000001</c:v>
                </c:pt>
                <c:pt idx="1474">
                  <c:v>0.13503799999999999</c:v>
                </c:pt>
                <c:pt idx="1475">
                  <c:v>0.137048</c:v>
                </c:pt>
                <c:pt idx="1476">
                  <c:v>0.14105599999999999</c:v>
                </c:pt>
                <c:pt idx="1477">
                  <c:v>0.143064</c:v>
                </c:pt>
                <c:pt idx="1478">
                  <c:v>0.139072</c:v>
                </c:pt>
                <c:pt idx="1479">
                  <c:v>0.13508000000000001</c:v>
                </c:pt>
                <c:pt idx="1480">
                  <c:v>0.13708799999999999</c:v>
                </c:pt>
                <c:pt idx="1481">
                  <c:v>0.139096</c:v>
                </c:pt>
                <c:pt idx="1482">
                  <c:v>0.135104</c:v>
                </c:pt>
                <c:pt idx="1483">
                  <c:v>0.14111399999999999</c:v>
                </c:pt>
                <c:pt idx="1484">
                  <c:v>0.139122</c:v>
                </c:pt>
                <c:pt idx="1485">
                  <c:v>0.13513</c:v>
                </c:pt>
                <c:pt idx="1486">
                  <c:v>0.129138</c:v>
                </c:pt>
                <c:pt idx="1487">
                  <c:v>0.13314599999999999</c:v>
                </c:pt>
                <c:pt idx="1488">
                  <c:v>0.13315399999999999</c:v>
                </c:pt>
                <c:pt idx="1489">
                  <c:v>0.131162</c:v>
                </c:pt>
                <c:pt idx="1490">
                  <c:v>0.13517000000000001</c:v>
                </c:pt>
                <c:pt idx="1491">
                  <c:v>0.13517799999999999</c:v>
                </c:pt>
                <c:pt idx="1492">
                  <c:v>0.129188</c:v>
                </c:pt>
                <c:pt idx="1493">
                  <c:v>0.12919600000000001</c:v>
                </c:pt>
                <c:pt idx="1494">
                  <c:v>0.13320399999999999</c:v>
                </c:pt>
                <c:pt idx="1495">
                  <c:v>0.141212</c:v>
                </c:pt>
                <c:pt idx="1496">
                  <c:v>0.14721999999999999</c:v>
                </c:pt>
                <c:pt idx="1497">
                  <c:v>0.153228</c:v>
                </c:pt>
                <c:pt idx="1498">
                  <c:v>0.145236</c:v>
                </c:pt>
                <c:pt idx="1499">
                  <c:v>0.14124400000000001</c:v>
                </c:pt>
                <c:pt idx="1500">
                  <c:v>0.14325199999999999</c:v>
                </c:pt>
                <c:pt idx="1501">
                  <c:v>0.143262</c:v>
                </c:pt>
                <c:pt idx="1502">
                  <c:v>0.14327000000000001</c:v>
                </c:pt>
                <c:pt idx="1503">
                  <c:v>0.14327799999999999</c:v>
                </c:pt>
                <c:pt idx="1504">
                  <c:v>0.145286</c:v>
                </c:pt>
                <c:pt idx="1505">
                  <c:v>0.14529400000000001</c:v>
                </c:pt>
                <c:pt idx="1506">
                  <c:v>0.14330200000000001</c:v>
                </c:pt>
                <c:pt idx="1507">
                  <c:v>0.14731</c:v>
                </c:pt>
                <c:pt idx="1508">
                  <c:v>0.143318</c:v>
                </c:pt>
                <c:pt idx="1509">
                  <c:v>0.14132600000000001</c:v>
                </c:pt>
                <c:pt idx="1510">
                  <c:v>0.13933599999999999</c:v>
                </c:pt>
                <c:pt idx="1511">
                  <c:v>0.139344</c:v>
                </c:pt>
                <c:pt idx="1512">
                  <c:v>0.137352</c:v>
                </c:pt>
                <c:pt idx="1513">
                  <c:v>0.13136</c:v>
                </c:pt>
                <c:pt idx="1514">
                  <c:v>0.12736800000000001</c:v>
                </c:pt>
                <c:pt idx="1515">
                  <c:v>0.12537599999999999</c:v>
                </c:pt>
                <c:pt idx="1516">
                  <c:v>0.127384</c:v>
                </c:pt>
                <c:pt idx="1517">
                  <c:v>0.13539200000000001</c:v>
                </c:pt>
                <c:pt idx="1518">
                  <c:v>0.1394</c:v>
                </c:pt>
                <c:pt idx="1519">
                  <c:v>0.14141000000000001</c:v>
                </c:pt>
                <c:pt idx="1520">
                  <c:v>0.13541800000000001</c:v>
                </c:pt>
                <c:pt idx="1521">
                  <c:v>0.12942600000000001</c:v>
                </c:pt>
                <c:pt idx="1522">
                  <c:v>0.12543399999999999</c:v>
                </c:pt>
                <c:pt idx="1523">
                  <c:v>0.125442</c:v>
                </c:pt>
                <c:pt idx="1524">
                  <c:v>0.12945000000000001</c:v>
                </c:pt>
                <c:pt idx="1525">
                  <c:v>0.12945799999999999</c:v>
                </c:pt>
                <c:pt idx="1526">
                  <c:v>0.12546599999999999</c:v>
                </c:pt>
                <c:pt idx="1527">
                  <c:v>0.127474</c:v>
                </c:pt>
                <c:pt idx="1528">
                  <c:v>0.12748399999999999</c:v>
                </c:pt>
                <c:pt idx="1529">
                  <c:v>0.12749199999999999</c:v>
                </c:pt>
                <c:pt idx="1530">
                  <c:v>0.1275</c:v>
                </c:pt>
                <c:pt idx="1531">
                  <c:v>0.12350800000000001</c:v>
                </c:pt>
                <c:pt idx="1532">
                  <c:v>0.117516</c:v>
                </c:pt>
                <c:pt idx="1533">
                  <c:v>0.111524</c:v>
                </c:pt>
                <c:pt idx="1534">
                  <c:v>0.11353199999999999</c:v>
                </c:pt>
                <c:pt idx="1535">
                  <c:v>0.10954</c:v>
                </c:pt>
                <c:pt idx="1536">
                  <c:v>0.103548</c:v>
                </c:pt>
                <c:pt idx="1537">
                  <c:v>0.105558</c:v>
                </c:pt>
                <c:pt idx="1538">
                  <c:v>0.10556599999999999</c:v>
                </c:pt>
                <c:pt idx="1539">
                  <c:v>0.105574</c:v>
                </c:pt>
                <c:pt idx="1540">
                  <c:v>0.10158200000000001</c:v>
                </c:pt>
                <c:pt idx="1541">
                  <c:v>9.9589999999999998E-2</c:v>
                </c:pt>
                <c:pt idx="1542">
                  <c:v>0.10159799999999999</c:v>
                </c:pt>
                <c:pt idx="1543">
                  <c:v>9.9606E-2</c:v>
                </c:pt>
                <c:pt idx="1544">
                  <c:v>9.5614000000000005E-2</c:v>
                </c:pt>
                <c:pt idx="1545">
                  <c:v>9.3621999999999997E-2</c:v>
                </c:pt>
                <c:pt idx="1546">
                  <c:v>9.5631999999999995E-2</c:v>
                </c:pt>
                <c:pt idx="1547">
                  <c:v>9.5640000000000003E-2</c:v>
                </c:pt>
                <c:pt idx="1548">
                  <c:v>9.1647999999999993E-2</c:v>
                </c:pt>
                <c:pt idx="1549">
                  <c:v>8.5655999999999996E-2</c:v>
                </c:pt>
                <c:pt idx="1550">
                  <c:v>8.3664000000000002E-2</c:v>
                </c:pt>
                <c:pt idx="1551">
                  <c:v>8.7672E-2</c:v>
                </c:pt>
                <c:pt idx="1552">
                  <c:v>8.7679999999999994E-2</c:v>
                </c:pt>
                <c:pt idx="1553">
                  <c:v>8.5688E-2</c:v>
                </c:pt>
                <c:pt idx="1554">
                  <c:v>8.1696000000000005E-2</c:v>
                </c:pt>
                <c:pt idx="1555">
                  <c:v>8.1706000000000001E-2</c:v>
                </c:pt>
                <c:pt idx="1556">
                  <c:v>8.7714E-2</c:v>
                </c:pt>
                <c:pt idx="1557">
                  <c:v>8.7721999999999994E-2</c:v>
                </c:pt>
                <c:pt idx="1558">
                  <c:v>8.3729999999999999E-2</c:v>
                </c:pt>
                <c:pt idx="1559">
                  <c:v>7.9738000000000003E-2</c:v>
                </c:pt>
                <c:pt idx="1560">
                  <c:v>7.5745999999999994E-2</c:v>
                </c:pt>
                <c:pt idx="1561">
                  <c:v>7.5754000000000002E-2</c:v>
                </c:pt>
                <c:pt idx="1562">
                  <c:v>7.5761999999999996E-2</c:v>
                </c:pt>
                <c:pt idx="1563">
                  <c:v>7.5770000000000004E-2</c:v>
                </c:pt>
                <c:pt idx="1564">
                  <c:v>7.578E-2</c:v>
                </c:pt>
                <c:pt idx="1565">
                  <c:v>7.7787999999999996E-2</c:v>
                </c:pt>
                <c:pt idx="1566">
                  <c:v>7.5796000000000002E-2</c:v>
                </c:pt>
                <c:pt idx="1567">
                  <c:v>7.7803999999999998E-2</c:v>
                </c:pt>
                <c:pt idx="1568">
                  <c:v>7.9811999999999994E-2</c:v>
                </c:pt>
                <c:pt idx="1569">
                  <c:v>7.782E-2</c:v>
                </c:pt>
                <c:pt idx="1570">
                  <c:v>7.5828000000000007E-2</c:v>
                </c:pt>
                <c:pt idx="1571">
                  <c:v>7.1835999999999997E-2</c:v>
                </c:pt>
                <c:pt idx="1572">
                  <c:v>6.5844E-2</c:v>
                </c:pt>
                <c:pt idx="1573">
                  <c:v>6.5853999999999996E-2</c:v>
                </c:pt>
                <c:pt idx="1574">
                  <c:v>6.9861999999999994E-2</c:v>
                </c:pt>
                <c:pt idx="1575">
                  <c:v>7.5870000000000007E-2</c:v>
                </c:pt>
                <c:pt idx="1576">
                  <c:v>7.3877999999999999E-2</c:v>
                </c:pt>
                <c:pt idx="1577">
                  <c:v>6.5886E-2</c:v>
                </c:pt>
                <c:pt idx="1578">
                  <c:v>6.3894000000000006E-2</c:v>
                </c:pt>
                <c:pt idx="1579">
                  <c:v>5.9901999999999997E-2</c:v>
                </c:pt>
                <c:pt idx="1580">
                  <c:v>5.7910000000000003E-2</c:v>
                </c:pt>
                <c:pt idx="1581">
                  <c:v>5.5918000000000002E-2</c:v>
                </c:pt>
                <c:pt idx="1582">
                  <c:v>5.5927999999999999E-2</c:v>
                </c:pt>
                <c:pt idx="1583">
                  <c:v>5.9936000000000003E-2</c:v>
                </c:pt>
                <c:pt idx="1584">
                  <c:v>7.1943999999999994E-2</c:v>
                </c:pt>
                <c:pt idx="1585">
                  <c:v>6.5951999999999997E-2</c:v>
                </c:pt>
                <c:pt idx="1586">
                  <c:v>5.7959999999999998E-2</c:v>
                </c:pt>
                <c:pt idx="1587">
                  <c:v>6.1968000000000002E-2</c:v>
                </c:pt>
                <c:pt idx="1588">
                  <c:v>6.5976000000000007E-2</c:v>
                </c:pt>
                <c:pt idx="1589">
                  <c:v>7.1984000000000006E-2</c:v>
                </c:pt>
                <c:pt idx="1590">
                  <c:v>7.1994000000000002E-2</c:v>
                </c:pt>
                <c:pt idx="1591">
                  <c:v>7.0001999999999995E-2</c:v>
                </c:pt>
                <c:pt idx="1592">
                  <c:v>7.4010000000000006E-2</c:v>
                </c:pt>
                <c:pt idx="1593">
                  <c:v>6.2017999999999997E-2</c:v>
                </c:pt>
                <c:pt idx="1594">
                  <c:v>5.2026000000000003E-2</c:v>
                </c:pt>
                <c:pt idx="1595">
                  <c:v>5.6034E-2</c:v>
                </c:pt>
                <c:pt idx="1596">
                  <c:v>5.6042000000000002E-2</c:v>
                </c:pt>
                <c:pt idx="1597">
                  <c:v>5.8049999999999997E-2</c:v>
                </c:pt>
                <c:pt idx="1598">
                  <c:v>5.6057999999999997E-2</c:v>
                </c:pt>
                <c:pt idx="1599">
                  <c:v>6.0068000000000003E-2</c:v>
                </c:pt>
                <c:pt idx="1600">
                  <c:v>5.6076000000000001E-2</c:v>
                </c:pt>
                <c:pt idx="1601">
                  <c:v>5.6084000000000002E-2</c:v>
                </c:pt>
                <c:pt idx="1602">
                  <c:v>5.6092000000000003E-2</c:v>
                </c:pt>
                <c:pt idx="1603">
                  <c:v>5.0099999999999999E-2</c:v>
                </c:pt>
                <c:pt idx="1604">
                  <c:v>4.8107999999999998E-2</c:v>
                </c:pt>
                <c:pt idx="1605">
                  <c:v>4.8115999999999999E-2</c:v>
                </c:pt>
                <c:pt idx="1606">
                  <c:v>4.8124E-2</c:v>
                </c:pt>
                <c:pt idx="1607">
                  <c:v>5.4132E-2</c:v>
                </c:pt>
                <c:pt idx="1608">
                  <c:v>5.4142000000000003E-2</c:v>
                </c:pt>
                <c:pt idx="1609">
                  <c:v>5.015E-2</c:v>
                </c:pt>
                <c:pt idx="1610">
                  <c:v>5.0158000000000001E-2</c:v>
                </c:pt>
                <c:pt idx="1611">
                  <c:v>4.4165999999999997E-2</c:v>
                </c:pt>
                <c:pt idx="1612">
                  <c:v>4.8174000000000002E-2</c:v>
                </c:pt>
                <c:pt idx="1613">
                  <c:v>5.2181999999999999E-2</c:v>
                </c:pt>
                <c:pt idx="1614">
                  <c:v>5.6189999999999997E-2</c:v>
                </c:pt>
                <c:pt idx="1615">
                  <c:v>5.2198000000000001E-2</c:v>
                </c:pt>
                <c:pt idx="1616">
                  <c:v>5.6205999999999999E-2</c:v>
                </c:pt>
                <c:pt idx="1617">
                  <c:v>5.2215999999999999E-2</c:v>
                </c:pt>
                <c:pt idx="1618">
                  <c:v>4.6224000000000001E-2</c:v>
                </c:pt>
                <c:pt idx="1619">
                  <c:v>4.2231999999999999E-2</c:v>
                </c:pt>
                <c:pt idx="1620">
                  <c:v>4.8239999999999998E-2</c:v>
                </c:pt>
                <c:pt idx="1621">
                  <c:v>5.4247999999999998E-2</c:v>
                </c:pt>
                <c:pt idx="1622">
                  <c:v>5.4255999999999999E-2</c:v>
                </c:pt>
                <c:pt idx="1623">
                  <c:v>5.0264000000000003E-2</c:v>
                </c:pt>
                <c:pt idx="1624">
                  <c:v>4.6272000000000001E-2</c:v>
                </c:pt>
                <c:pt idx="1625">
                  <c:v>4.6280000000000002E-2</c:v>
                </c:pt>
                <c:pt idx="1626">
                  <c:v>4.6289999999999998E-2</c:v>
                </c:pt>
                <c:pt idx="1627">
                  <c:v>4.4297999999999997E-2</c:v>
                </c:pt>
                <c:pt idx="1628">
                  <c:v>4.4305999999999998E-2</c:v>
                </c:pt>
                <c:pt idx="1629">
                  <c:v>4.2313999999999997E-2</c:v>
                </c:pt>
                <c:pt idx="1630">
                  <c:v>4.0321999999999997E-2</c:v>
                </c:pt>
                <c:pt idx="1631">
                  <c:v>3.8330000000000003E-2</c:v>
                </c:pt>
                <c:pt idx="1632">
                  <c:v>3.4338E-2</c:v>
                </c:pt>
                <c:pt idx="1633">
                  <c:v>4.4345999999999997E-2</c:v>
                </c:pt>
                <c:pt idx="1634">
                  <c:v>5.2353999999999998E-2</c:v>
                </c:pt>
                <c:pt idx="1635">
                  <c:v>5.0363999999999999E-2</c:v>
                </c:pt>
                <c:pt idx="1636">
                  <c:v>5.0372E-2</c:v>
                </c:pt>
                <c:pt idx="1637">
                  <c:v>5.638E-2</c:v>
                </c:pt>
                <c:pt idx="1638">
                  <c:v>5.6388000000000001E-2</c:v>
                </c:pt>
                <c:pt idx="1639">
                  <c:v>5.2395999999999998E-2</c:v>
                </c:pt>
                <c:pt idx="1640">
                  <c:v>4.8404000000000003E-2</c:v>
                </c:pt>
                <c:pt idx="1641">
                  <c:v>5.4412000000000002E-2</c:v>
                </c:pt>
                <c:pt idx="1642">
                  <c:v>5.6419999999999998E-2</c:v>
                </c:pt>
                <c:pt idx="1643">
                  <c:v>5.4427999999999997E-2</c:v>
                </c:pt>
                <c:pt idx="1644">
                  <c:v>5.0437999999999997E-2</c:v>
                </c:pt>
                <c:pt idx="1645">
                  <c:v>4.6446000000000001E-2</c:v>
                </c:pt>
                <c:pt idx="1646">
                  <c:v>4.0453999999999997E-2</c:v>
                </c:pt>
                <c:pt idx="1647">
                  <c:v>3.4462E-2</c:v>
                </c:pt>
                <c:pt idx="1648">
                  <c:v>3.4470000000000001E-2</c:v>
                </c:pt>
                <c:pt idx="1649">
                  <c:v>3.8477999999999998E-2</c:v>
                </c:pt>
                <c:pt idx="1650">
                  <c:v>4.2486000000000003E-2</c:v>
                </c:pt>
                <c:pt idx="1651">
                  <c:v>3.8494E-2</c:v>
                </c:pt>
                <c:pt idx="1652">
                  <c:v>3.4501999999999998E-2</c:v>
                </c:pt>
                <c:pt idx="1653">
                  <c:v>3.8511999999999998E-2</c:v>
                </c:pt>
                <c:pt idx="1654">
                  <c:v>4.2520000000000002E-2</c:v>
                </c:pt>
                <c:pt idx="1655">
                  <c:v>4.6528E-2</c:v>
                </c:pt>
                <c:pt idx="1656">
                  <c:v>4.8536000000000003E-2</c:v>
                </c:pt>
                <c:pt idx="1657">
                  <c:v>4.2543999999999998E-2</c:v>
                </c:pt>
                <c:pt idx="1658">
                  <c:v>4.0551999999999998E-2</c:v>
                </c:pt>
                <c:pt idx="1659">
                  <c:v>4.0559999999999999E-2</c:v>
                </c:pt>
                <c:pt idx="1660">
                  <c:v>3.6568000000000003E-2</c:v>
                </c:pt>
                <c:pt idx="1661">
                  <c:v>3.8578000000000001E-2</c:v>
                </c:pt>
                <c:pt idx="1662">
                  <c:v>4.4586000000000001E-2</c:v>
                </c:pt>
                <c:pt idx="1663">
                  <c:v>4.6593999999999997E-2</c:v>
                </c:pt>
                <c:pt idx="1664">
                  <c:v>4.6601999999999998E-2</c:v>
                </c:pt>
                <c:pt idx="1665">
                  <c:v>4.2610000000000002E-2</c:v>
                </c:pt>
                <c:pt idx="1666">
                  <c:v>3.8618E-2</c:v>
                </c:pt>
                <c:pt idx="1667">
                  <c:v>3.8626000000000001E-2</c:v>
                </c:pt>
                <c:pt idx="1668">
                  <c:v>3.6634E-2</c:v>
                </c:pt>
                <c:pt idx="1669">
                  <c:v>3.4641999999999999E-2</c:v>
                </c:pt>
                <c:pt idx="1670">
                  <c:v>3.2652E-2</c:v>
                </c:pt>
                <c:pt idx="1671">
                  <c:v>3.6659999999999998E-2</c:v>
                </c:pt>
                <c:pt idx="1672">
                  <c:v>2.8667999999999999E-2</c:v>
                </c:pt>
                <c:pt idx="1673">
                  <c:v>3.2675999999999997E-2</c:v>
                </c:pt>
                <c:pt idx="1674">
                  <c:v>2.8684000000000001E-2</c:v>
                </c:pt>
                <c:pt idx="1675">
                  <c:v>3.2691999999999999E-2</c:v>
                </c:pt>
                <c:pt idx="1676">
                  <c:v>3.8699999999999998E-2</c:v>
                </c:pt>
                <c:pt idx="1677">
                  <c:v>3.8707999999999999E-2</c:v>
                </c:pt>
                <c:pt idx="1678">
                  <c:v>4.2715999999999997E-2</c:v>
                </c:pt>
                <c:pt idx="1679">
                  <c:v>4.6725999999999997E-2</c:v>
                </c:pt>
                <c:pt idx="1680">
                  <c:v>4.4734000000000003E-2</c:v>
                </c:pt>
                <c:pt idx="1681">
                  <c:v>4.6741999999999999E-2</c:v>
                </c:pt>
                <c:pt idx="1682">
                  <c:v>5.0750000000000003E-2</c:v>
                </c:pt>
                <c:pt idx="1683">
                  <c:v>4.8758000000000003E-2</c:v>
                </c:pt>
                <c:pt idx="1684">
                  <c:v>4.4766E-2</c:v>
                </c:pt>
                <c:pt idx="1685">
                  <c:v>3.4773999999999999E-2</c:v>
                </c:pt>
                <c:pt idx="1686">
                  <c:v>4.0781999999999999E-2</c:v>
                </c:pt>
                <c:pt idx="1687">
                  <c:v>3.8789999999999998E-2</c:v>
                </c:pt>
                <c:pt idx="1688">
                  <c:v>3.0800000000000001E-2</c:v>
                </c:pt>
                <c:pt idx="1689">
                  <c:v>3.4807999999999999E-2</c:v>
                </c:pt>
                <c:pt idx="1690">
                  <c:v>3.8816000000000003E-2</c:v>
                </c:pt>
                <c:pt idx="1691">
                  <c:v>3.4824000000000001E-2</c:v>
                </c:pt>
                <c:pt idx="1692">
                  <c:v>3.6831999999999997E-2</c:v>
                </c:pt>
                <c:pt idx="1693">
                  <c:v>3.884E-2</c:v>
                </c:pt>
                <c:pt idx="1694">
                  <c:v>3.6847999999999999E-2</c:v>
                </c:pt>
                <c:pt idx="1695">
                  <c:v>3.8856000000000002E-2</c:v>
                </c:pt>
                <c:pt idx="1696">
                  <c:v>3.2863999999999997E-2</c:v>
                </c:pt>
                <c:pt idx="1697">
                  <c:v>4.0874000000000001E-2</c:v>
                </c:pt>
                <c:pt idx="1698">
                  <c:v>3.6881999999999998E-2</c:v>
                </c:pt>
                <c:pt idx="1699">
                  <c:v>3.8890000000000001E-2</c:v>
                </c:pt>
                <c:pt idx="1700">
                  <c:v>3.8898000000000002E-2</c:v>
                </c:pt>
                <c:pt idx="1701">
                  <c:v>3.8906000000000003E-2</c:v>
                </c:pt>
                <c:pt idx="1702">
                  <c:v>3.0914000000000001E-2</c:v>
                </c:pt>
                <c:pt idx="1703">
                  <c:v>2.6922000000000001E-2</c:v>
                </c:pt>
                <c:pt idx="1704">
                  <c:v>2.6929999999999999E-2</c:v>
                </c:pt>
                <c:pt idx="1705">
                  <c:v>2.8937999999999998E-2</c:v>
                </c:pt>
                <c:pt idx="1706">
                  <c:v>2.8948000000000002E-2</c:v>
                </c:pt>
                <c:pt idx="1707">
                  <c:v>2.8955999999999999E-2</c:v>
                </c:pt>
                <c:pt idx="1708">
                  <c:v>2.8964E-2</c:v>
                </c:pt>
                <c:pt idx="1709">
                  <c:v>2.6971999999999999E-2</c:v>
                </c:pt>
                <c:pt idx="1710">
                  <c:v>2.8979999999999999E-2</c:v>
                </c:pt>
                <c:pt idx="1711">
                  <c:v>2.8988E-2</c:v>
                </c:pt>
                <c:pt idx="1712">
                  <c:v>3.4995999999999999E-2</c:v>
                </c:pt>
                <c:pt idx="1713">
                  <c:v>3.5004E-2</c:v>
                </c:pt>
                <c:pt idx="1714">
                  <c:v>3.3012E-2</c:v>
                </c:pt>
                <c:pt idx="1715">
                  <c:v>3.1022000000000001E-2</c:v>
                </c:pt>
                <c:pt idx="1716">
                  <c:v>3.5029999999999999E-2</c:v>
                </c:pt>
                <c:pt idx="1717">
                  <c:v>4.1037999999999998E-2</c:v>
                </c:pt>
                <c:pt idx="1718">
                  <c:v>3.5046000000000001E-2</c:v>
                </c:pt>
                <c:pt idx="1719">
                  <c:v>3.1053999999999998E-2</c:v>
                </c:pt>
                <c:pt idx="1720">
                  <c:v>2.7061999999999999E-2</c:v>
                </c:pt>
                <c:pt idx="1721">
                  <c:v>2.5069999999999999E-2</c:v>
                </c:pt>
                <c:pt idx="1722">
                  <c:v>2.5078E-2</c:v>
                </c:pt>
                <c:pt idx="1723">
                  <c:v>2.7088000000000001E-2</c:v>
                </c:pt>
                <c:pt idx="1724">
                  <c:v>2.3095999999999998E-2</c:v>
                </c:pt>
                <c:pt idx="1725">
                  <c:v>1.7104000000000001E-2</c:v>
                </c:pt>
                <c:pt idx="1726">
                  <c:v>1.7111999999999999E-2</c:v>
                </c:pt>
                <c:pt idx="1727">
                  <c:v>2.112E-2</c:v>
                </c:pt>
                <c:pt idx="1728">
                  <c:v>2.3127999999999999E-2</c:v>
                </c:pt>
                <c:pt idx="1729">
                  <c:v>2.7136E-2</c:v>
                </c:pt>
                <c:pt idx="1730">
                  <c:v>2.7144000000000001E-2</c:v>
                </c:pt>
                <c:pt idx="1731">
                  <c:v>2.5152000000000001E-2</c:v>
                </c:pt>
                <c:pt idx="1732">
                  <c:v>2.1162E-2</c:v>
                </c:pt>
                <c:pt idx="1733">
                  <c:v>1.5169999999999999E-2</c:v>
                </c:pt>
                <c:pt idx="1734">
                  <c:v>1.5178000000000001E-2</c:v>
                </c:pt>
                <c:pt idx="1735">
                  <c:v>1.9186000000000002E-2</c:v>
                </c:pt>
                <c:pt idx="1736">
                  <c:v>2.1194000000000001E-2</c:v>
                </c:pt>
                <c:pt idx="1737">
                  <c:v>2.5201999999999999E-2</c:v>
                </c:pt>
                <c:pt idx="1738">
                  <c:v>1.9210000000000001E-2</c:v>
                </c:pt>
                <c:pt idx="1739">
                  <c:v>1.5218000000000001E-2</c:v>
                </c:pt>
                <c:pt idx="1740">
                  <c:v>1.5226E-2</c:v>
                </c:pt>
                <c:pt idx="1741">
                  <c:v>1.9236E-2</c:v>
                </c:pt>
                <c:pt idx="1742">
                  <c:v>2.1243999999999999E-2</c:v>
                </c:pt>
                <c:pt idx="1743">
                  <c:v>2.3251999999999998E-2</c:v>
                </c:pt>
                <c:pt idx="1744">
                  <c:v>2.3259999999999999E-2</c:v>
                </c:pt>
                <c:pt idx="1745">
                  <c:v>2.7268000000000001E-2</c:v>
                </c:pt>
                <c:pt idx="1746">
                  <c:v>2.7276000000000002E-2</c:v>
                </c:pt>
                <c:pt idx="1747">
                  <c:v>2.5284000000000001E-2</c:v>
                </c:pt>
                <c:pt idx="1748">
                  <c:v>2.7292E-2</c:v>
                </c:pt>
                <c:pt idx="1749">
                  <c:v>2.7300000000000001E-2</c:v>
                </c:pt>
                <c:pt idx="1750">
                  <c:v>2.7310000000000001E-2</c:v>
                </c:pt>
                <c:pt idx="1751">
                  <c:v>2.9318E-2</c:v>
                </c:pt>
                <c:pt idx="1752">
                  <c:v>2.9326000000000001E-2</c:v>
                </c:pt>
                <c:pt idx="1753">
                  <c:v>2.9333999999999999E-2</c:v>
                </c:pt>
                <c:pt idx="1754">
                  <c:v>2.9342E-2</c:v>
                </c:pt>
                <c:pt idx="1755">
                  <c:v>2.7349999999999999E-2</c:v>
                </c:pt>
                <c:pt idx="1756">
                  <c:v>2.3358E-2</c:v>
                </c:pt>
                <c:pt idx="1757">
                  <c:v>2.3366000000000001E-2</c:v>
                </c:pt>
                <c:pt idx="1758">
                  <c:v>2.7373999999999999E-2</c:v>
                </c:pt>
                <c:pt idx="1759">
                  <c:v>2.7383999999999999E-2</c:v>
                </c:pt>
                <c:pt idx="1760">
                  <c:v>2.3392E-2</c:v>
                </c:pt>
                <c:pt idx="1761">
                  <c:v>1.9400000000000001E-2</c:v>
                </c:pt>
                <c:pt idx="1762">
                  <c:v>2.1408E-2</c:v>
                </c:pt>
                <c:pt idx="1763">
                  <c:v>2.1416000000000001E-2</c:v>
                </c:pt>
                <c:pt idx="1764">
                  <c:v>1.9424E-2</c:v>
                </c:pt>
                <c:pt idx="1765">
                  <c:v>1.7432E-2</c:v>
                </c:pt>
                <c:pt idx="1766">
                  <c:v>2.1440000000000001E-2</c:v>
                </c:pt>
                <c:pt idx="1767">
                  <c:v>2.5447999999999998E-2</c:v>
                </c:pt>
                <c:pt idx="1768">
                  <c:v>2.3458E-2</c:v>
                </c:pt>
                <c:pt idx="1769">
                  <c:v>1.9466000000000001E-2</c:v>
                </c:pt>
                <c:pt idx="1770">
                  <c:v>2.3473999999999998E-2</c:v>
                </c:pt>
                <c:pt idx="1771">
                  <c:v>1.9481999999999999E-2</c:v>
                </c:pt>
                <c:pt idx="1772">
                  <c:v>1.7489999999999999E-2</c:v>
                </c:pt>
                <c:pt idx="1773">
                  <c:v>1.9498000000000001E-2</c:v>
                </c:pt>
                <c:pt idx="1774">
                  <c:v>1.9505999999999999E-2</c:v>
                </c:pt>
                <c:pt idx="1775">
                  <c:v>1.9514E-2</c:v>
                </c:pt>
                <c:pt idx="1776">
                  <c:v>1.5521999999999999E-2</c:v>
                </c:pt>
                <c:pt idx="1777">
                  <c:v>1.9532000000000001E-2</c:v>
                </c:pt>
                <c:pt idx="1778">
                  <c:v>2.554E-2</c:v>
                </c:pt>
                <c:pt idx="1779">
                  <c:v>1.9547999999999999E-2</c:v>
                </c:pt>
                <c:pt idx="1780">
                  <c:v>2.1555999999999999E-2</c:v>
                </c:pt>
                <c:pt idx="1781">
                  <c:v>1.9564000000000002E-2</c:v>
                </c:pt>
                <c:pt idx="1782">
                  <c:v>1.9571999999999999E-2</c:v>
                </c:pt>
                <c:pt idx="1783">
                  <c:v>2.5579999999999999E-2</c:v>
                </c:pt>
                <c:pt idx="1784">
                  <c:v>2.5588E-2</c:v>
                </c:pt>
                <c:pt idx="1785">
                  <c:v>1.1596E-2</c:v>
                </c:pt>
                <c:pt idx="1786">
                  <c:v>1.3606E-2</c:v>
                </c:pt>
                <c:pt idx="1787">
                  <c:v>7.6140000000000001E-3</c:v>
                </c:pt>
                <c:pt idx="1788">
                  <c:v>9.6220000000000003E-3</c:v>
                </c:pt>
                <c:pt idx="1789">
                  <c:v>9.6299999999999997E-3</c:v>
                </c:pt>
                <c:pt idx="1790">
                  <c:v>1.1638000000000001E-2</c:v>
                </c:pt>
                <c:pt idx="1791">
                  <c:v>9.6460000000000001E-3</c:v>
                </c:pt>
                <c:pt idx="1792">
                  <c:v>1.7654E-2</c:v>
                </c:pt>
                <c:pt idx="1793">
                  <c:v>1.7662000000000001E-2</c:v>
                </c:pt>
                <c:pt idx="1794">
                  <c:v>1.7670000000000002E-2</c:v>
                </c:pt>
                <c:pt idx="1795">
                  <c:v>7.6800000000000002E-3</c:v>
                </c:pt>
                <c:pt idx="1796">
                  <c:v>9.6880000000000004E-3</c:v>
                </c:pt>
                <c:pt idx="1797">
                  <c:v>1.3696E-2</c:v>
                </c:pt>
                <c:pt idx="1798">
                  <c:v>1.5703999999999999E-2</c:v>
                </c:pt>
                <c:pt idx="1799">
                  <c:v>1.9712E-2</c:v>
                </c:pt>
                <c:pt idx="1800">
                  <c:v>1.9720000000000001E-2</c:v>
                </c:pt>
                <c:pt idx="1801">
                  <c:v>1.5727999999999999E-2</c:v>
                </c:pt>
                <c:pt idx="1802">
                  <c:v>1.9736E-2</c:v>
                </c:pt>
                <c:pt idx="1803">
                  <c:v>2.1743999999999999E-2</c:v>
                </c:pt>
                <c:pt idx="1804">
                  <c:v>1.1754000000000001E-2</c:v>
                </c:pt>
                <c:pt idx="1805">
                  <c:v>9.7619999999999998E-3</c:v>
                </c:pt>
                <c:pt idx="1806">
                  <c:v>7.77E-3</c:v>
                </c:pt>
                <c:pt idx="1807">
                  <c:v>9.7780000000000002E-3</c:v>
                </c:pt>
                <c:pt idx="1808">
                  <c:v>2.1786E-2</c:v>
                </c:pt>
                <c:pt idx="1809">
                  <c:v>2.3793999999999999E-2</c:v>
                </c:pt>
                <c:pt idx="1810">
                  <c:v>1.7801999999999998E-2</c:v>
                </c:pt>
                <c:pt idx="1811">
                  <c:v>9.8099999999999993E-3</c:v>
                </c:pt>
                <c:pt idx="1812">
                  <c:v>9.8180000000000003E-3</c:v>
                </c:pt>
                <c:pt idx="1813">
                  <c:v>9.8279999999999999E-3</c:v>
                </c:pt>
                <c:pt idx="1814">
                  <c:v>1.1835999999999999E-2</c:v>
                </c:pt>
                <c:pt idx="1815">
                  <c:v>1.1844E-2</c:v>
                </c:pt>
                <c:pt idx="1816">
                  <c:v>9.8519999999999996E-3</c:v>
                </c:pt>
                <c:pt idx="1817">
                  <c:v>1.1860000000000001E-2</c:v>
                </c:pt>
                <c:pt idx="1818">
                  <c:v>1.3868E-2</c:v>
                </c:pt>
                <c:pt idx="1819">
                  <c:v>1.1875999999999999E-2</c:v>
                </c:pt>
                <c:pt idx="1820">
                  <c:v>9.8840000000000004E-3</c:v>
                </c:pt>
                <c:pt idx="1821">
                  <c:v>1.1892E-2</c:v>
                </c:pt>
                <c:pt idx="1822">
                  <c:v>1.7902000000000001E-2</c:v>
                </c:pt>
                <c:pt idx="1823">
                  <c:v>1.9910000000000001E-2</c:v>
                </c:pt>
                <c:pt idx="1824">
                  <c:v>1.7918E-2</c:v>
                </c:pt>
                <c:pt idx="1825">
                  <c:v>1.7926000000000001E-2</c:v>
                </c:pt>
                <c:pt idx="1826">
                  <c:v>1.9934E-2</c:v>
                </c:pt>
                <c:pt idx="1827">
                  <c:v>1.5942000000000001E-2</c:v>
                </c:pt>
                <c:pt idx="1828">
                  <c:v>9.9500000000000005E-3</c:v>
                </c:pt>
                <c:pt idx="1829">
                  <c:v>9.9579999999999998E-3</c:v>
                </c:pt>
                <c:pt idx="1830">
                  <c:v>7.9679999999999994E-3</c:v>
                </c:pt>
                <c:pt idx="1831">
                  <c:v>9.9760000000000005E-3</c:v>
                </c:pt>
                <c:pt idx="1832">
                  <c:v>1.1984E-2</c:v>
                </c:pt>
                <c:pt idx="1833">
                  <c:v>9.9919999999999991E-3</c:v>
                </c:pt>
                <c:pt idx="1834">
                  <c:v>8.0000000000000002E-3</c:v>
                </c:pt>
                <c:pt idx="1835">
                  <c:v>1.0008E-2</c:v>
                </c:pt>
                <c:pt idx="1836">
                  <c:v>1.0016000000000001E-2</c:v>
                </c:pt>
                <c:pt idx="1837">
                  <c:v>8.0239999999999999E-3</c:v>
                </c:pt>
                <c:pt idx="1838">
                  <c:v>4.032E-3</c:v>
                </c:pt>
                <c:pt idx="1839">
                  <c:v>8.0420000000000005E-3</c:v>
                </c:pt>
                <c:pt idx="1840">
                  <c:v>1.005E-2</c:v>
                </c:pt>
                <c:pt idx="1841">
                  <c:v>1.0057999999999999E-2</c:v>
                </c:pt>
                <c:pt idx="1842">
                  <c:v>8.0660000000000003E-3</c:v>
                </c:pt>
                <c:pt idx="1843">
                  <c:v>8.0739999999999996E-3</c:v>
                </c:pt>
                <c:pt idx="1844">
                  <c:v>8.0820000000000006E-3</c:v>
                </c:pt>
                <c:pt idx="1845">
                  <c:v>8.09E-3</c:v>
                </c:pt>
                <c:pt idx="1846">
                  <c:v>1.2097999999999999E-2</c:v>
                </c:pt>
                <c:pt idx="1847">
                  <c:v>1.2106E-2</c:v>
                </c:pt>
                <c:pt idx="1848">
                  <c:v>1.0116E-2</c:v>
                </c:pt>
                <c:pt idx="1849">
                  <c:v>1.2123999999999999E-2</c:v>
                </c:pt>
                <c:pt idx="1850">
                  <c:v>1.6132000000000001E-2</c:v>
                </c:pt>
                <c:pt idx="1851">
                  <c:v>1.6140000000000002E-2</c:v>
                </c:pt>
                <c:pt idx="1852">
                  <c:v>1.8148000000000001E-2</c:v>
                </c:pt>
                <c:pt idx="1853">
                  <c:v>1.2156E-2</c:v>
                </c:pt>
                <c:pt idx="1854">
                  <c:v>1.0163999999999999E-2</c:v>
                </c:pt>
                <c:pt idx="1855">
                  <c:v>1.6171999999999999E-2</c:v>
                </c:pt>
                <c:pt idx="1856">
                  <c:v>1.218E-2</c:v>
                </c:pt>
                <c:pt idx="1857">
                  <c:v>8.1899999999999994E-3</c:v>
                </c:pt>
                <c:pt idx="1858">
                  <c:v>1.0198E-2</c:v>
                </c:pt>
                <c:pt idx="1859">
                  <c:v>1.0206E-2</c:v>
                </c:pt>
                <c:pt idx="1860">
                  <c:v>1.2213999999999999E-2</c:v>
                </c:pt>
                <c:pt idx="1861">
                  <c:v>1.8221999999999999E-2</c:v>
                </c:pt>
                <c:pt idx="1862">
                  <c:v>1.823E-2</c:v>
                </c:pt>
                <c:pt idx="1863">
                  <c:v>1.0238000000000001E-2</c:v>
                </c:pt>
                <c:pt idx="1864">
                  <c:v>1.6246E-2</c:v>
                </c:pt>
                <c:pt idx="1865">
                  <c:v>1.0253999999999999E-2</c:v>
                </c:pt>
                <c:pt idx="1866">
                  <c:v>8.2640000000000005E-3</c:v>
                </c:pt>
                <c:pt idx="1867">
                  <c:v>1.2272E-2</c:v>
                </c:pt>
                <c:pt idx="1868">
                  <c:v>1.8280000000000001E-2</c:v>
                </c:pt>
                <c:pt idx="1869">
                  <c:v>2.4288000000000001E-2</c:v>
                </c:pt>
                <c:pt idx="1870">
                  <c:v>1.6296000000000001E-2</c:v>
                </c:pt>
                <c:pt idx="1871">
                  <c:v>2.0303999999999999E-2</c:v>
                </c:pt>
                <c:pt idx="1872">
                  <c:v>2.0312E-2</c:v>
                </c:pt>
                <c:pt idx="1873">
                  <c:v>1.8319999999999999E-2</c:v>
                </c:pt>
                <c:pt idx="1874">
                  <c:v>2.0327999999999999E-2</c:v>
                </c:pt>
                <c:pt idx="1875">
                  <c:v>1.8338E-2</c:v>
                </c:pt>
                <c:pt idx="1876">
                  <c:v>2.0346E-2</c:v>
                </c:pt>
                <c:pt idx="1877">
                  <c:v>1.8353999999999999E-2</c:v>
                </c:pt>
                <c:pt idx="1878">
                  <c:v>6.3619999999999996E-3</c:v>
                </c:pt>
                <c:pt idx="1879">
                  <c:v>1.0370000000000001E-2</c:v>
                </c:pt>
                <c:pt idx="1880">
                  <c:v>8.378E-3</c:v>
                </c:pt>
                <c:pt idx="1881">
                  <c:v>1.0385999999999999E-2</c:v>
                </c:pt>
                <c:pt idx="1882">
                  <c:v>1.8394000000000001E-2</c:v>
                </c:pt>
                <c:pt idx="1883">
                  <c:v>2.0402E-2</c:v>
                </c:pt>
                <c:pt idx="1884">
                  <c:v>1.6412E-2</c:v>
                </c:pt>
                <c:pt idx="1885">
                  <c:v>6.4200000000000004E-3</c:v>
                </c:pt>
                <c:pt idx="1886">
                  <c:v>1.0428E-2</c:v>
                </c:pt>
                <c:pt idx="1887">
                  <c:v>1.2435999999999999E-2</c:v>
                </c:pt>
                <c:pt idx="1888">
                  <c:v>1.6444E-2</c:v>
                </c:pt>
                <c:pt idx="1889">
                  <c:v>2.0452000000000001E-2</c:v>
                </c:pt>
                <c:pt idx="1890">
                  <c:v>1.2460000000000001E-2</c:v>
                </c:pt>
                <c:pt idx="1891">
                  <c:v>1.2468E-2</c:v>
                </c:pt>
                <c:pt idx="1892">
                  <c:v>1.2478E-2</c:v>
                </c:pt>
                <c:pt idx="1893">
                  <c:v>1.0486000000000001E-2</c:v>
                </c:pt>
                <c:pt idx="1894">
                  <c:v>1.0494E-2</c:v>
                </c:pt>
                <c:pt idx="1895">
                  <c:v>1.0501999999999999E-2</c:v>
                </c:pt>
                <c:pt idx="1896">
                  <c:v>1.051E-2</c:v>
                </c:pt>
                <c:pt idx="1897">
                  <c:v>6.5180000000000004E-3</c:v>
                </c:pt>
                <c:pt idx="1898">
                  <c:v>1.0526000000000001E-2</c:v>
                </c:pt>
                <c:pt idx="1899">
                  <c:v>8.5339999999999999E-3</c:v>
                </c:pt>
                <c:pt idx="1900">
                  <c:v>1.0541999999999999E-2</c:v>
                </c:pt>
                <c:pt idx="1901">
                  <c:v>1.0552000000000001E-2</c:v>
                </c:pt>
                <c:pt idx="1902">
                  <c:v>1.256E-2</c:v>
                </c:pt>
                <c:pt idx="1903">
                  <c:v>1.0567999999999999E-2</c:v>
                </c:pt>
                <c:pt idx="1904">
                  <c:v>1.0576E-2</c:v>
                </c:pt>
                <c:pt idx="1905">
                  <c:v>1.0584E-2</c:v>
                </c:pt>
                <c:pt idx="1906">
                  <c:v>1.0592000000000001E-2</c:v>
                </c:pt>
                <c:pt idx="1907">
                  <c:v>1.06E-2</c:v>
                </c:pt>
                <c:pt idx="1908">
                  <c:v>1.0607999999999999E-2</c:v>
                </c:pt>
                <c:pt idx="1909">
                  <c:v>1.0616E-2</c:v>
                </c:pt>
                <c:pt idx="1910">
                  <c:v>1.0626E-2</c:v>
                </c:pt>
                <c:pt idx="1911">
                  <c:v>8.6339999999999993E-3</c:v>
                </c:pt>
                <c:pt idx="1912">
                  <c:v>8.6420000000000004E-3</c:v>
                </c:pt>
                <c:pt idx="1913">
                  <c:v>8.6499999999999997E-3</c:v>
                </c:pt>
                <c:pt idx="1914">
                  <c:v>8.6580000000000008E-3</c:v>
                </c:pt>
                <c:pt idx="1915">
                  <c:v>6.6660000000000001E-3</c:v>
                </c:pt>
                <c:pt idx="1916">
                  <c:v>8.6739999999999994E-3</c:v>
                </c:pt>
                <c:pt idx="1917">
                  <c:v>6.6819999999999996E-3</c:v>
                </c:pt>
                <c:pt idx="1918">
                  <c:v>4.6899999999999997E-3</c:v>
                </c:pt>
                <c:pt idx="1919">
                  <c:v>2.7000000000000001E-3</c:v>
                </c:pt>
                <c:pt idx="1920">
                  <c:v>4.7080000000000004E-3</c:v>
                </c:pt>
                <c:pt idx="1921">
                  <c:v>4.7159999999999997E-3</c:v>
                </c:pt>
                <c:pt idx="1922">
                  <c:v>2.7239999999999999E-3</c:v>
                </c:pt>
                <c:pt idx="1923">
                  <c:v>6.7320000000000001E-3</c:v>
                </c:pt>
                <c:pt idx="1924">
                  <c:v>6.7400000000000003E-3</c:v>
                </c:pt>
                <c:pt idx="1925">
                  <c:v>8.7480000000000006E-3</c:v>
                </c:pt>
                <c:pt idx="1926">
                  <c:v>8.7559999999999999E-3</c:v>
                </c:pt>
                <c:pt idx="1927">
                  <c:v>8.7639999999999992E-3</c:v>
                </c:pt>
                <c:pt idx="1928">
                  <c:v>6.7739999999999996E-3</c:v>
                </c:pt>
                <c:pt idx="1929">
                  <c:v>7.8200000000000003E-4</c:v>
                </c:pt>
                <c:pt idx="1930">
                  <c:v>7.9000000000000001E-4</c:v>
                </c:pt>
                <c:pt idx="1931">
                  <c:v>8.7980000000000003E-3</c:v>
                </c:pt>
                <c:pt idx="1932">
                  <c:v>6.8060000000000004E-3</c:v>
                </c:pt>
                <c:pt idx="1933">
                  <c:v>4.8139999999999997E-3</c:v>
                </c:pt>
                <c:pt idx="1934">
                  <c:v>8.822E-3</c:v>
                </c:pt>
                <c:pt idx="1935">
                  <c:v>4.8300000000000001E-3</c:v>
                </c:pt>
                <c:pt idx="1936">
                  <c:v>4.8380000000000003E-3</c:v>
                </c:pt>
                <c:pt idx="1937">
                  <c:v>8.848E-3</c:v>
                </c:pt>
                <c:pt idx="1938">
                  <c:v>8.8559999999999993E-3</c:v>
                </c:pt>
                <c:pt idx="1939">
                  <c:v>4.8640000000000003E-3</c:v>
                </c:pt>
                <c:pt idx="1940">
                  <c:v>8.7200000000000005E-4</c:v>
                </c:pt>
                <c:pt idx="1941">
                  <c:v>-3.1199999999999999E-3</c:v>
                </c:pt>
                <c:pt idx="1942">
                  <c:v>8.8800000000000001E-4</c:v>
                </c:pt>
                <c:pt idx="1943">
                  <c:v>2.8960000000000001E-3</c:v>
                </c:pt>
                <c:pt idx="1944">
                  <c:v>2.9039999999999999E-3</c:v>
                </c:pt>
                <c:pt idx="1945">
                  <c:v>2.9120000000000001E-3</c:v>
                </c:pt>
                <c:pt idx="1946">
                  <c:v>-3.078E-3</c:v>
                </c:pt>
                <c:pt idx="1947">
                  <c:v>-9.0699999999999999E-3</c:v>
                </c:pt>
                <c:pt idx="1948">
                  <c:v>-5.0619999999999997E-3</c:v>
                </c:pt>
                <c:pt idx="1949">
                  <c:v>2.9459999999999998E-3</c:v>
                </c:pt>
                <c:pt idx="1950">
                  <c:v>-1.0460000000000001E-3</c:v>
                </c:pt>
                <c:pt idx="1951">
                  <c:v>-3.0379999999999999E-3</c:v>
                </c:pt>
                <c:pt idx="1952">
                  <c:v>-1.0300000000000001E-3</c:v>
                </c:pt>
                <c:pt idx="1953">
                  <c:v>-1.0219999999999999E-3</c:v>
                </c:pt>
                <c:pt idx="1954">
                  <c:v>9.859999999999999E-4</c:v>
                </c:pt>
                <c:pt idx="1955">
                  <c:v>-1.0039999999999999E-3</c:v>
                </c:pt>
                <c:pt idx="1956">
                  <c:v>-2.996E-3</c:v>
                </c:pt>
                <c:pt idx="1957">
                  <c:v>5.012E-3</c:v>
                </c:pt>
                <c:pt idx="1958">
                  <c:v>7.0200000000000002E-3</c:v>
                </c:pt>
                <c:pt idx="1959">
                  <c:v>3.0279999999999999E-3</c:v>
                </c:pt>
                <c:pt idx="1960">
                  <c:v>3.0360000000000001E-3</c:v>
                </c:pt>
                <c:pt idx="1961">
                  <c:v>-9.5600000000000004E-4</c:v>
                </c:pt>
                <c:pt idx="1962">
                  <c:v>-9.4799999999999995E-4</c:v>
                </c:pt>
                <c:pt idx="1963">
                  <c:v>-4.9379999999999997E-3</c:v>
                </c:pt>
                <c:pt idx="1964">
                  <c:v>3.0699999999999998E-3</c:v>
                </c:pt>
                <c:pt idx="1965">
                  <c:v>7.0780000000000001E-3</c:v>
                </c:pt>
                <c:pt idx="1966">
                  <c:v>5.0860000000000002E-3</c:v>
                </c:pt>
                <c:pt idx="1967">
                  <c:v>7.0939999999999996E-3</c:v>
                </c:pt>
                <c:pt idx="1968">
                  <c:v>7.1019999999999998E-3</c:v>
                </c:pt>
                <c:pt idx="1969">
                  <c:v>-8.8999999999999995E-4</c:v>
                </c:pt>
                <c:pt idx="1970">
                  <c:v>-8.8819999999999993E-3</c:v>
                </c:pt>
                <c:pt idx="1971">
                  <c:v>-4.8739999999999999E-3</c:v>
                </c:pt>
                <c:pt idx="1972">
                  <c:v>-8.8640000000000004E-3</c:v>
                </c:pt>
                <c:pt idx="1973">
                  <c:v>-4.8560000000000001E-3</c:v>
                </c:pt>
                <c:pt idx="1974">
                  <c:v>-6.8479999999999999E-3</c:v>
                </c:pt>
                <c:pt idx="1975">
                  <c:v>-1.0840000000000001E-2</c:v>
                </c:pt>
                <c:pt idx="1976">
                  <c:v>-1.0832E-2</c:v>
                </c:pt>
                <c:pt idx="1977">
                  <c:v>-8.8240000000000002E-3</c:v>
                </c:pt>
                <c:pt idx="1978">
                  <c:v>-8.1599999999999999E-4</c:v>
                </c:pt>
                <c:pt idx="1979">
                  <c:v>-2.8080000000000002E-3</c:v>
                </c:pt>
                <c:pt idx="1980">
                  <c:v>-6.7999999999999996E-3</c:v>
                </c:pt>
                <c:pt idx="1981">
                  <c:v>-1.2789999999999999E-2</c:v>
                </c:pt>
                <c:pt idx="1982">
                  <c:v>-6.7819999999999998E-3</c:v>
                </c:pt>
                <c:pt idx="1983">
                  <c:v>-7.7399999999999995E-4</c:v>
                </c:pt>
                <c:pt idx="1984">
                  <c:v>-7.6599999999999997E-4</c:v>
                </c:pt>
                <c:pt idx="1985">
                  <c:v>-7.5799999999999999E-4</c:v>
                </c:pt>
                <c:pt idx="1986">
                  <c:v>1.25E-3</c:v>
                </c:pt>
                <c:pt idx="1987">
                  <c:v>-1.2742E-2</c:v>
                </c:pt>
                <c:pt idx="1988">
                  <c:v>-1.0734E-2</c:v>
                </c:pt>
                <c:pt idx="1989">
                  <c:v>-8.7259999999999994E-3</c:v>
                </c:pt>
                <c:pt idx="1990">
                  <c:v>-1.2716E-2</c:v>
                </c:pt>
                <c:pt idx="1991">
                  <c:v>-8.7080000000000005E-3</c:v>
                </c:pt>
                <c:pt idx="1992">
                  <c:v>-6.9999999999999999E-4</c:v>
                </c:pt>
                <c:pt idx="1993">
                  <c:v>-6.9200000000000002E-4</c:v>
                </c:pt>
                <c:pt idx="1994">
                  <c:v>-6.6839999999999998E-3</c:v>
                </c:pt>
                <c:pt idx="1995">
                  <c:v>-1.2676E-2</c:v>
                </c:pt>
                <c:pt idx="1996">
                  <c:v>-1.0668E-2</c:v>
                </c:pt>
                <c:pt idx="1997">
                  <c:v>-1.0659999999999999E-2</c:v>
                </c:pt>
                <c:pt idx="1998">
                  <c:v>-6.6519999999999999E-3</c:v>
                </c:pt>
                <c:pt idx="1999">
                  <c:v>-6.6420000000000003E-3</c:v>
                </c:pt>
                <c:pt idx="2000">
                  <c:v>-8.6339999999999993E-3</c:v>
                </c:pt>
                <c:pt idx="2001">
                  <c:v>-6.2600000000000004E-4</c:v>
                </c:pt>
                <c:pt idx="2002">
                  <c:v>3.382E-3</c:v>
                </c:pt>
                <c:pt idx="2003">
                  <c:v>-2.6099999999999999E-3</c:v>
                </c:pt>
                <c:pt idx="2004">
                  <c:v>-6.02E-4</c:v>
                </c:pt>
                <c:pt idx="2005">
                  <c:v>-4.594E-3</c:v>
                </c:pt>
                <c:pt idx="2006">
                  <c:v>-4.5859999999999998E-3</c:v>
                </c:pt>
                <c:pt idx="2007">
                  <c:v>-2.578E-3</c:v>
                </c:pt>
                <c:pt idx="2008">
                  <c:v>-4.568E-3</c:v>
                </c:pt>
                <c:pt idx="2009">
                  <c:v>-8.5599999999999999E-3</c:v>
                </c:pt>
                <c:pt idx="2010">
                  <c:v>-1.6552000000000001E-2</c:v>
                </c:pt>
                <c:pt idx="2011">
                  <c:v>-1.8544000000000001E-2</c:v>
                </c:pt>
                <c:pt idx="2012">
                  <c:v>-1.6535999999999999E-2</c:v>
                </c:pt>
                <c:pt idx="2013">
                  <c:v>-6.5279999999999999E-3</c:v>
                </c:pt>
                <c:pt idx="2014">
                  <c:v>-5.1999999999999995E-4</c:v>
                </c:pt>
                <c:pt idx="2015">
                  <c:v>-2.5119999999999999E-3</c:v>
                </c:pt>
                <c:pt idx="2016">
                  <c:v>-8.5039999999999994E-3</c:v>
                </c:pt>
                <c:pt idx="2017">
                  <c:v>-1.0494E-2</c:v>
                </c:pt>
                <c:pt idx="2018">
                  <c:v>-1.2486000000000001E-2</c:v>
                </c:pt>
                <c:pt idx="2019">
                  <c:v>-1.0477999999999999E-2</c:v>
                </c:pt>
                <c:pt idx="2020">
                  <c:v>-6.4700000000000001E-3</c:v>
                </c:pt>
                <c:pt idx="2021">
                  <c:v>-2.4620000000000002E-3</c:v>
                </c:pt>
                <c:pt idx="2022">
                  <c:v>-2.454E-3</c:v>
                </c:pt>
                <c:pt idx="2023">
                  <c:v>-8.4460000000000004E-3</c:v>
                </c:pt>
                <c:pt idx="2024">
                  <c:v>-1.4437999999999999E-2</c:v>
                </c:pt>
                <c:pt idx="2025">
                  <c:v>-1.643E-2</c:v>
                </c:pt>
                <c:pt idx="2026">
                  <c:v>-1.6420000000000001E-2</c:v>
                </c:pt>
                <c:pt idx="2027">
                  <c:v>-1.2411999999999999E-2</c:v>
                </c:pt>
                <c:pt idx="2028">
                  <c:v>-8.404E-3</c:v>
                </c:pt>
                <c:pt idx="2029">
                  <c:v>-8.3960000000000007E-3</c:v>
                </c:pt>
                <c:pt idx="2030">
                  <c:v>-1.0388E-2</c:v>
                </c:pt>
                <c:pt idx="2031">
                  <c:v>-1.038E-2</c:v>
                </c:pt>
                <c:pt idx="2032">
                  <c:v>-6.3720000000000001E-3</c:v>
                </c:pt>
                <c:pt idx="2033">
                  <c:v>-1.0364E-2</c:v>
                </c:pt>
                <c:pt idx="2034">
                  <c:v>-1.2356000000000001E-2</c:v>
                </c:pt>
                <c:pt idx="2035">
                  <c:v>-1.4345999999999999E-2</c:v>
                </c:pt>
                <c:pt idx="2036">
                  <c:v>-1.4338E-2</c:v>
                </c:pt>
                <c:pt idx="2037">
                  <c:v>-1.2330000000000001E-2</c:v>
                </c:pt>
                <c:pt idx="2038">
                  <c:v>-8.3219999999999995E-3</c:v>
                </c:pt>
                <c:pt idx="2039">
                  <c:v>-3.1399999999999999E-4</c:v>
                </c:pt>
                <c:pt idx="2040">
                  <c:v>3.6939999999999998E-3</c:v>
                </c:pt>
                <c:pt idx="2041">
                  <c:v>-2.9799999999999998E-4</c:v>
                </c:pt>
                <c:pt idx="2042">
                  <c:v>-2.2899999999999999E-3</c:v>
                </c:pt>
                <c:pt idx="2043">
                  <c:v>-4.2820000000000002E-3</c:v>
                </c:pt>
                <c:pt idx="2044">
                  <c:v>-2.72E-4</c:v>
                </c:pt>
                <c:pt idx="2045">
                  <c:v>-2.264E-3</c:v>
                </c:pt>
                <c:pt idx="2046">
                  <c:v>-6.2560000000000003E-3</c:v>
                </c:pt>
                <c:pt idx="2047">
                  <c:v>-8.2480000000000001E-3</c:v>
                </c:pt>
                <c:pt idx="2048">
                  <c:v>-2.2399999999999998E-3</c:v>
                </c:pt>
                <c:pt idx="2049">
                  <c:v>-6.2319999999999997E-3</c:v>
                </c:pt>
                <c:pt idx="2050">
                  <c:v>-2.24E-4</c:v>
                </c:pt>
                <c:pt idx="2051">
                  <c:v>-4.2160000000000001E-3</c:v>
                </c:pt>
                <c:pt idx="2052">
                  <c:v>-4.2079999999999999E-3</c:v>
                </c:pt>
                <c:pt idx="2053">
                  <c:v>1.802E-3</c:v>
                </c:pt>
                <c:pt idx="2054">
                  <c:v>-4.1900000000000001E-3</c:v>
                </c:pt>
                <c:pt idx="2055">
                  <c:v>1.818E-3</c:v>
                </c:pt>
                <c:pt idx="2056">
                  <c:v>-8.1740000000000007E-3</c:v>
                </c:pt>
                <c:pt idx="2057">
                  <c:v>-4.1660000000000004E-3</c:v>
                </c:pt>
                <c:pt idx="2058">
                  <c:v>-1.0158E-2</c:v>
                </c:pt>
                <c:pt idx="2059">
                  <c:v>-8.1499999999999993E-3</c:v>
                </c:pt>
                <c:pt idx="2060">
                  <c:v>-4.1419999999999998E-3</c:v>
                </c:pt>
                <c:pt idx="2061">
                  <c:v>-2.1320000000000002E-3</c:v>
                </c:pt>
                <c:pt idx="2062">
                  <c:v>-8.1239999999999993E-3</c:v>
                </c:pt>
                <c:pt idx="2063">
                  <c:v>-1.0116E-2</c:v>
                </c:pt>
                <c:pt idx="2064">
                  <c:v>-1.6108000000000001E-2</c:v>
                </c:pt>
                <c:pt idx="2065">
                  <c:v>-1.01E-2</c:v>
                </c:pt>
                <c:pt idx="2066">
                  <c:v>-1.0092E-2</c:v>
                </c:pt>
                <c:pt idx="2067">
                  <c:v>-8.0839999999999992E-3</c:v>
                </c:pt>
                <c:pt idx="2068">
                  <c:v>-1.0076E-2</c:v>
                </c:pt>
                <c:pt idx="2069">
                  <c:v>-1.6067999999999999E-2</c:v>
                </c:pt>
                <c:pt idx="2070">
                  <c:v>-1.8058000000000001E-2</c:v>
                </c:pt>
                <c:pt idx="2071">
                  <c:v>-1.805E-2</c:v>
                </c:pt>
                <c:pt idx="2072">
                  <c:v>-6.0419999999999996E-3</c:v>
                </c:pt>
                <c:pt idx="2073">
                  <c:v>-6.0340000000000003E-3</c:v>
                </c:pt>
                <c:pt idx="2074">
                  <c:v>-8.0260000000000001E-3</c:v>
                </c:pt>
                <c:pt idx="2075">
                  <c:v>-1.2017999999999999E-2</c:v>
                </c:pt>
                <c:pt idx="2076">
                  <c:v>-1.401E-2</c:v>
                </c:pt>
                <c:pt idx="2077">
                  <c:v>-8.0020000000000004E-3</c:v>
                </c:pt>
                <c:pt idx="2078">
                  <c:v>6.0000000000000002E-6</c:v>
                </c:pt>
                <c:pt idx="2079">
                  <c:v>2.016E-3</c:v>
                </c:pt>
                <c:pt idx="2080">
                  <c:v>-3.9760000000000004E-3</c:v>
                </c:pt>
                <c:pt idx="2081">
                  <c:v>-9.9679999999999994E-3</c:v>
                </c:pt>
                <c:pt idx="2082">
                  <c:v>-9.9600000000000001E-3</c:v>
                </c:pt>
                <c:pt idx="2083">
                  <c:v>-7.9520000000000007E-3</c:v>
                </c:pt>
                <c:pt idx="2084">
                  <c:v>-5.9439999999999996E-3</c:v>
                </c:pt>
                <c:pt idx="2085">
                  <c:v>-7.9360000000000003E-3</c:v>
                </c:pt>
                <c:pt idx="2086">
                  <c:v>-7.9279999999999993E-3</c:v>
                </c:pt>
                <c:pt idx="2087">
                  <c:v>-1.192E-2</c:v>
                </c:pt>
                <c:pt idx="2088">
                  <c:v>-1.391E-2</c:v>
                </c:pt>
                <c:pt idx="2089">
                  <c:v>-1.1901999999999999E-2</c:v>
                </c:pt>
                <c:pt idx="2090">
                  <c:v>-1.3894E-2</c:v>
                </c:pt>
                <c:pt idx="2091">
                  <c:v>-1.5886000000000001E-2</c:v>
                </c:pt>
                <c:pt idx="2092">
                  <c:v>-1.5878E-2</c:v>
                </c:pt>
                <c:pt idx="2093">
                  <c:v>-1.787E-2</c:v>
                </c:pt>
                <c:pt idx="2094">
                  <c:v>-1.7861999999999999E-2</c:v>
                </c:pt>
                <c:pt idx="2095">
                  <c:v>-1.5854E-2</c:v>
                </c:pt>
                <c:pt idx="2096">
                  <c:v>-1.3846000000000001E-2</c:v>
                </c:pt>
                <c:pt idx="2097">
                  <c:v>-9.8359999999999993E-3</c:v>
                </c:pt>
                <c:pt idx="2098">
                  <c:v>-5.8279999999999998E-3</c:v>
                </c:pt>
                <c:pt idx="2099">
                  <c:v>-9.8200000000000006E-3</c:v>
                </c:pt>
                <c:pt idx="2100">
                  <c:v>-7.8120000000000004E-3</c:v>
                </c:pt>
                <c:pt idx="2101">
                  <c:v>-7.8040000000000002E-3</c:v>
                </c:pt>
                <c:pt idx="2102">
                  <c:v>-9.7959999999999992E-3</c:v>
                </c:pt>
                <c:pt idx="2103">
                  <c:v>-1.1788E-2</c:v>
                </c:pt>
                <c:pt idx="2104">
                  <c:v>-1.3780000000000001E-2</c:v>
                </c:pt>
                <c:pt idx="2105">
                  <c:v>-7.7720000000000003E-3</c:v>
                </c:pt>
                <c:pt idx="2106">
                  <c:v>-9.7619999999999998E-3</c:v>
                </c:pt>
                <c:pt idx="2107">
                  <c:v>-7.7539999999999996E-3</c:v>
                </c:pt>
                <c:pt idx="2108">
                  <c:v>2.5399999999999999E-4</c:v>
                </c:pt>
                <c:pt idx="2109">
                  <c:v>-9.7380000000000001E-3</c:v>
                </c:pt>
                <c:pt idx="2110">
                  <c:v>-1.1730000000000001E-2</c:v>
                </c:pt>
                <c:pt idx="2111">
                  <c:v>-1.1722E-2</c:v>
                </c:pt>
                <c:pt idx="2112">
                  <c:v>-7.7140000000000004E-3</c:v>
                </c:pt>
                <c:pt idx="2113">
                  <c:v>-5.7060000000000001E-3</c:v>
                </c:pt>
                <c:pt idx="2114">
                  <c:v>-5.6979999999999999E-3</c:v>
                </c:pt>
                <c:pt idx="2115">
                  <c:v>-1.7687999999999999E-2</c:v>
                </c:pt>
                <c:pt idx="2116">
                  <c:v>-9.6799999999999994E-3</c:v>
                </c:pt>
                <c:pt idx="2117">
                  <c:v>4.3280000000000002E-3</c:v>
                </c:pt>
                <c:pt idx="2118">
                  <c:v>8.3359999999999997E-3</c:v>
                </c:pt>
                <c:pt idx="2119">
                  <c:v>2.3440000000000002E-3</c:v>
                </c:pt>
                <c:pt idx="2120">
                  <c:v>3.5199999999999999E-4</c:v>
                </c:pt>
                <c:pt idx="2121">
                  <c:v>-5.64E-3</c:v>
                </c:pt>
                <c:pt idx="2122">
                  <c:v>4.3680000000000004E-3</c:v>
                </c:pt>
                <c:pt idx="2123">
                  <c:v>-3.6240000000000001E-3</c:v>
                </c:pt>
                <c:pt idx="2124">
                  <c:v>-9.6139999999999993E-3</c:v>
                </c:pt>
                <c:pt idx="2125">
                  <c:v>-9.606E-3</c:v>
                </c:pt>
                <c:pt idx="2126">
                  <c:v>-1.598E-3</c:v>
                </c:pt>
                <c:pt idx="2127">
                  <c:v>-1.5900000000000001E-3</c:v>
                </c:pt>
                <c:pt idx="2128">
                  <c:v>-1.5820000000000001E-3</c:v>
                </c:pt>
                <c:pt idx="2129">
                  <c:v>4.4260000000000002E-3</c:v>
                </c:pt>
                <c:pt idx="2130">
                  <c:v>1.0434000000000001E-2</c:v>
                </c:pt>
                <c:pt idx="2131">
                  <c:v>8.4419999999999999E-3</c:v>
                </c:pt>
                <c:pt idx="2132">
                  <c:v>8.4519999999999994E-3</c:v>
                </c:pt>
                <c:pt idx="2133">
                  <c:v>1.0460000000000001E-2</c:v>
                </c:pt>
                <c:pt idx="2134">
                  <c:v>4.4679999999999997E-3</c:v>
                </c:pt>
                <c:pt idx="2135">
                  <c:v>2.4759999999999999E-3</c:v>
                </c:pt>
                <c:pt idx="2136">
                  <c:v>4.84E-4</c:v>
                </c:pt>
                <c:pt idx="2137">
                  <c:v>-5.5079999999999999E-3</c:v>
                </c:pt>
                <c:pt idx="2138">
                  <c:v>-1.15E-2</c:v>
                </c:pt>
                <c:pt idx="2139">
                  <c:v>-1.1492E-2</c:v>
                </c:pt>
                <c:pt idx="2140">
                  <c:v>-1.1483999999999999E-2</c:v>
                </c:pt>
                <c:pt idx="2141">
                  <c:v>-7.4739999999999997E-3</c:v>
                </c:pt>
                <c:pt idx="2142">
                  <c:v>-1.4660000000000001E-3</c:v>
                </c:pt>
                <c:pt idx="2143">
                  <c:v>-3.4580000000000001E-3</c:v>
                </c:pt>
                <c:pt idx="2144">
                  <c:v>-1.4499999999999999E-3</c:v>
                </c:pt>
                <c:pt idx="2145">
                  <c:v>-1.4419999999999999E-3</c:v>
                </c:pt>
                <c:pt idx="2146">
                  <c:v>-5.4339999999999996E-3</c:v>
                </c:pt>
                <c:pt idx="2147">
                  <c:v>-9.4260000000000004E-3</c:v>
                </c:pt>
                <c:pt idx="2148">
                  <c:v>-5.4180000000000001E-3</c:v>
                </c:pt>
                <c:pt idx="2149">
                  <c:v>-3.4099999999999998E-3</c:v>
                </c:pt>
                <c:pt idx="2150">
                  <c:v>-1.4E-3</c:v>
                </c:pt>
                <c:pt idx="2151">
                  <c:v>6.0800000000000003E-4</c:v>
                </c:pt>
                <c:pt idx="2152">
                  <c:v>-3.3839999999999999E-3</c:v>
                </c:pt>
                <c:pt idx="2153">
                  <c:v>-5.3759999999999997E-3</c:v>
                </c:pt>
                <c:pt idx="2154">
                  <c:v>-3.3679999999999999E-3</c:v>
                </c:pt>
                <c:pt idx="2155">
                  <c:v>-7.3600000000000002E-3</c:v>
                </c:pt>
                <c:pt idx="2156">
                  <c:v>-1.1351999999999999E-2</c:v>
                </c:pt>
                <c:pt idx="2157">
                  <c:v>-9.3439999999999999E-3</c:v>
                </c:pt>
                <c:pt idx="2158">
                  <c:v>-3.336E-3</c:v>
                </c:pt>
                <c:pt idx="2159">
                  <c:v>6.7400000000000001E-4</c:v>
                </c:pt>
                <c:pt idx="2160">
                  <c:v>2.6819999999999999E-3</c:v>
                </c:pt>
                <c:pt idx="2161">
                  <c:v>6.8999999999999997E-4</c:v>
                </c:pt>
                <c:pt idx="2162">
                  <c:v>-3.3019999999999998E-3</c:v>
                </c:pt>
                <c:pt idx="2163">
                  <c:v>7.0600000000000003E-4</c:v>
                </c:pt>
                <c:pt idx="2164">
                  <c:v>2.7139999999999998E-3</c:v>
                </c:pt>
                <c:pt idx="2165">
                  <c:v>-1.2780000000000001E-3</c:v>
                </c:pt>
                <c:pt idx="2166">
                  <c:v>-5.2700000000000004E-3</c:v>
                </c:pt>
                <c:pt idx="2167">
                  <c:v>-5.2620000000000002E-3</c:v>
                </c:pt>
                <c:pt idx="2168">
                  <c:v>-3.2520000000000001E-3</c:v>
                </c:pt>
                <c:pt idx="2169">
                  <c:v>7.5600000000000005E-4</c:v>
                </c:pt>
                <c:pt idx="2170">
                  <c:v>7.6400000000000003E-4</c:v>
                </c:pt>
                <c:pt idx="2171">
                  <c:v>7.7200000000000001E-4</c:v>
                </c:pt>
                <c:pt idx="2172">
                  <c:v>1.078E-2</c:v>
                </c:pt>
                <c:pt idx="2173">
                  <c:v>4.7879999999999997E-3</c:v>
                </c:pt>
                <c:pt idx="2174">
                  <c:v>6.796E-3</c:v>
                </c:pt>
                <c:pt idx="2175">
                  <c:v>1.0803999999999999E-2</c:v>
                </c:pt>
                <c:pt idx="2176">
                  <c:v>8.8120000000000004E-3</c:v>
                </c:pt>
                <c:pt idx="2177">
                  <c:v>4.8219999999999999E-3</c:v>
                </c:pt>
                <c:pt idx="2178">
                  <c:v>1.0829999999999999E-2</c:v>
                </c:pt>
                <c:pt idx="2179">
                  <c:v>1.2838E-2</c:v>
                </c:pt>
                <c:pt idx="2180">
                  <c:v>1.4846E-2</c:v>
                </c:pt>
                <c:pt idx="2181">
                  <c:v>1.6854000000000001E-2</c:v>
                </c:pt>
                <c:pt idx="2182">
                  <c:v>1.8862E-2</c:v>
                </c:pt>
                <c:pt idx="2183">
                  <c:v>1.0869999999999999E-2</c:v>
                </c:pt>
                <c:pt idx="2184">
                  <c:v>4.8780000000000004E-3</c:v>
                </c:pt>
                <c:pt idx="2185">
                  <c:v>1.2886E-2</c:v>
                </c:pt>
                <c:pt idx="2186">
                  <c:v>1.0895999999999999E-2</c:v>
                </c:pt>
                <c:pt idx="2187">
                  <c:v>6.9040000000000004E-3</c:v>
                </c:pt>
                <c:pt idx="2188">
                  <c:v>2.9120000000000001E-3</c:v>
                </c:pt>
                <c:pt idx="2189">
                  <c:v>1.0919999999999999E-2</c:v>
                </c:pt>
                <c:pt idx="2190">
                  <c:v>1.2928E-2</c:v>
                </c:pt>
                <c:pt idx="2191">
                  <c:v>1.0936E-2</c:v>
                </c:pt>
                <c:pt idx="2192">
                  <c:v>8.9440000000000006E-3</c:v>
                </c:pt>
                <c:pt idx="2193">
                  <c:v>8.9519999999999999E-3</c:v>
                </c:pt>
                <c:pt idx="2194">
                  <c:v>8.9599999999999992E-3</c:v>
                </c:pt>
                <c:pt idx="2195">
                  <c:v>1.2970000000000001E-2</c:v>
                </c:pt>
                <c:pt idx="2196">
                  <c:v>1.0978E-2</c:v>
                </c:pt>
                <c:pt idx="2197">
                  <c:v>1.0985999999999999E-2</c:v>
                </c:pt>
                <c:pt idx="2198">
                  <c:v>8.9940000000000003E-3</c:v>
                </c:pt>
                <c:pt idx="2199">
                  <c:v>9.0019999999999996E-3</c:v>
                </c:pt>
                <c:pt idx="2200">
                  <c:v>5.0099999999999997E-3</c:v>
                </c:pt>
                <c:pt idx="2201">
                  <c:v>9.018E-3</c:v>
                </c:pt>
                <c:pt idx="2202">
                  <c:v>1.1025999999999999E-2</c:v>
                </c:pt>
                <c:pt idx="2203">
                  <c:v>1.3036000000000001E-2</c:v>
                </c:pt>
                <c:pt idx="2204">
                  <c:v>9.044E-3</c:v>
                </c:pt>
                <c:pt idx="2205">
                  <c:v>1.1051999999999999E-2</c:v>
                </c:pt>
                <c:pt idx="2206">
                  <c:v>1.306E-2</c:v>
                </c:pt>
                <c:pt idx="2207">
                  <c:v>1.1068E-2</c:v>
                </c:pt>
                <c:pt idx="2208">
                  <c:v>7.0759999999999998E-3</c:v>
                </c:pt>
                <c:pt idx="2209">
                  <c:v>7.084E-3</c:v>
                </c:pt>
                <c:pt idx="2210">
                  <c:v>1.1091999999999999E-2</c:v>
                </c:pt>
                <c:pt idx="2211">
                  <c:v>1.11E-2</c:v>
                </c:pt>
                <c:pt idx="2212">
                  <c:v>1.111E-2</c:v>
                </c:pt>
                <c:pt idx="2213">
                  <c:v>1.1117999999999999E-2</c:v>
                </c:pt>
                <c:pt idx="2214">
                  <c:v>1.1126E-2</c:v>
                </c:pt>
                <c:pt idx="2215">
                  <c:v>9.1339999999999998E-3</c:v>
                </c:pt>
                <c:pt idx="2216">
                  <c:v>9.1420000000000008E-3</c:v>
                </c:pt>
                <c:pt idx="2217">
                  <c:v>1.115E-2</c:v>
                </c:pt>
                <c:pt idx="2218">
                  <c:v>1.7158E-2</c:v>
                </c:pt>
                <c:pt idx="2219">
                  <c:v>1.5166000000000001E-2</c:v>
                </c:pt>
                <c:pt idx="2220">
                  <c:v>9.1739999999999999E-3</c:v>
                </c:pt>
                <c:pt idx="2221">
                  <c:v>1.1183999999999999E-2</c:v>
                </c:pt>
                <c:pt idx="2222">
                  <c:v>1.1192000000000001E-2</c:v>
                </c:pt>
                <c:pt idx="2223">
                  <c:v>1.32E-2</c:v>
                </c:pt>
                <c:pt idx="2224">
                  <c:v>1.3207999999999999E-2</c:v>
                </c:pt>
                <c:pt idx="2225">
                  <c:v>1.5216E-2</c:v>
                </c:pt>
                <c:pt idx="2226">
                  <c:v>1.9224000000000002E-2</c:v>
                </c:pt>
                <c:pt idx="2227">
                  <c:v>1.7232000000000001E-2</c:v>
                </c:pt>
                <c:pt idx="2228">
                  <c:v>1.7239999999999998E-2</c:v>
                </c:pt>
                <c:pt idx="2229">
                  <c:v>2.1248E-2</c:v>
                </c:pt>
                <c:pt idx="2230">
                  <c:v>1.9258000000000001E-2</c:v>
                </c:pt>
                <c:pt idx="2231">
                  <c:v>1.3266E-2</c:v>
                </c:pt>
                <c:pt idx="2232">
                  <c:v>1.3273999999999999E-2</c:v>
                </c:pt>
                <c:pt idx="2233">
                  <c:v>1.3282E-2</c:v>
                </c:pt>
                <c:pt idx="2234">
                  <c:v>1.329E-2</c:v>
                </c:pt>
                <c:pt idx="2235">
                  <c:v>1.5298000000000001E-2</c:v>
                </c:pt>
                <c:pt idx="2236">
                  <c:v>1.9306E-2</c:v>
                </c:pt>
                <c:pt idx="2237">
                  <c:v>1.9314000000000001E-2</c:v>
                </c:pt>
                <c:pt idx="2238">
                  <c:v>1.5322000000000001E-2</c:v>
                </c:pt>
                <c:pt idx="2239">
                  <c:v>2.5332E-2</c:v>
                </c:pt>
                <c:pt idx="2240">
                  <c:v>2.9340000000000001E-2</c:v>
                </c:pt>
                <c:pt idx="2241">
                  <c:v>2.5347999999999999E-2</c:v>
                </c:pt>
                <c:pt idx="2242">
                  <c:v>2.3355999999999998E-2</c:v>
                </c:pt>
                <c:pt idx="2243">
                  <c:v>1.9363999999999999E-2</c:v>
                </c:pt>
                <c:pt idx="2244">
                  <c:v>1.5372E-2</c:v>
                </c:pt>
                <c:pt idx="2245">
                  <c:v>1.9380000000000001E-2</c:v>
                </c:pt>
                <c:pt idx="2246">
                  <c:v>1.3388000000000001E-2</c:v>
                </c:pt>
                <c:pt idx="2247">
                  <c:v>1.7395999999999998E-2</c:v>
                </c:pt>
                <c:pt idx="2248">
                  <c:v>1.9406E-2</c:v>
                </c:pt>
                <c:pt idx="2249">
                  <c:v>1.5414000000000001E-2</c:v>
                </c:pt>
                <c:pt idx="2250">
                  <c:v>1.7422E-2</c:v>
                </c:pt>
                <c:pt idx="2251">
                  <c:v>2.1430000000000001E-2</c:v>
                </c:pt>
                <c:pt idx="2252">
                  <c:v>2.5437999999999999E-2</c:v>
                </c:pt>
                <c:pt idx="2253">
                  <c:v>2.3446000000000002E-2</c:v>
                </c:pt>
                <c:pt idx="2254">
                  <c:v>2.3453999999999999E-2</c:v>
                </c:pt>
                <c:pt idx="2255">
                  <c:v>2.3462E-2</c:v>
                </c:pt>
                <c:pt idx="2256">
                  <c:v>2.3470000000000001E-2</c:v>
                </c:pt>
                <c:pt idx="2257">
                  <c:v>2.9479999999999999E-2</c:v>
                </c:pt>
                <c:pt idx="2258">
                  <c:v>3.1488000000000002E-2</c:v>
                </c:pt>
                <c:pt idx="2259">
                  <c:v>3.1496000000000003E-2</c:v>
                </c:pt>
                <c:pt idx="2260">
                  <c:v>3.5504000000000001E-2</c:v>
                </c:pt>
                <c:pt idx="2261">
                  <c:v>2.3512000000000002E-2</c:v>
                </c:pt>
                <c:pt idx="2262">
                  <c:v>2.7519999999999999E-2</c:v>
                </c:pt>
                <c:pt idx="2263">
                  <c:v>2.9527999999999999E-2</c:v>
                </c:pt>
                <c:pt idx="2264">
                  <c:v>2.9536E-2</c:v>
                </c:pt>
                <c:pt idx="2265">
                  <c:v>2.9544000000000001E-2</c:v>
                </c:pt>
                <c:pt idx="2266">
                  <c:v>2.3553999999999999E-2</c:v>
                </c:pt>
                <c:pt idx="2267">
                  <c:v>2.3562E-2</c:v>
                </c:pt>
                <c:pt idx="2268">
                  <c:v>2.5569999999999999E-2</c:v>
                </c:pt>
                <c:pt idx="2269">
                  <c:v>3.1578000000000002E-2</c:v>
                </c:pt>
                <c:pt idx="2270">
                  <c:v>2.1586000000000001E-2</c:v>
                </c:pt>
                <c:pt idx="2271">
                  <c:v>2.7594E-2</c:v>
                </c:pt>
                <c:pt idx="2272">
                  <c:v>2.3602000000000001E-2</c:v>
                </c:pt>
                <c:pt idx="2273">
                  <c:v>2.3609999999999999E-2</c:v>
                </c:pt>
                <c:pt idx="2274">
                  <c:v>2.5617999999999998E-2</c:v>
                </c:pt>
                <c:pt idx="2275">
                  <c:v>2.7628E-2</c:v>
                </c:pt>
                <c:pt idx="2276">
                  <c:v>2.9635999999999999E-2</c:v>
                </c:pt>
                <c:pt idx="2277">
                  <c:v>2.5644E-2</c:v>
                </c:pt>
                <c:pt idx="2278">
                  <c:v>2.3651999999999999E-2</c:v>
                </c:pt>
                <c:pt idx="2279">
                  <c:v>2.5659999999999999E-2</c:v>
                </c:pt>
                <c:pt idx="2280">
                  <c:v>3.1668000000000002E-2</c:v>
                </c:pt>
                <c:pt idx="2281">
                  <c:v>3.1676000000000003E-2</c:v>
                </c:pt>
                <c:pt idx="2282">
                  <c:v>3.1683999999999997E-2</c:v>
                </c:pt>
                <c:pt idx="2283">
                  <c:v>2.7692000000000001E-2</c:v>
                </c:pt>
                <c:pt idx="2284">
                  <c:v>2.3702000000000001E-2</c:v>
                </c:pt>
                <c:pt idx="2285">
                  <c:v>2.3709999999999998E-2</c:v>
                </c:pt>
                <c:pt idx="2286">
                  <c:v>2.1718000000000001E-2</c:v>
                </c:pt>
                <c:pt idx="2287">
                  <c:v>2.1725999999999999E-2</c:v>
                </c:pt>
                <c:pt idx="2288">
                  <c:v>2.7734000000000002E-2</c:v>
                </c:pt>
                <c:pt idx="2289">
                  <c:v>2.7741999999999999E-2</c:v>
                </c:pt>
                <c:pt idx="2290">
                  <c:v>2.375E-2</c:v>
                </c:pt>
                <c:pt idx="2291">
                  <c:v>2.1758E-2</c:v>
                </c:pt>
                <c:pt idx="2292">
                  <c:v>1.7766000000000001E-2</c:v>
                </c:pt>
                <c:pt idx="2293">
                  <c:v>2.1776E-2</c:v>
                </c:pt>
                <c:pt idx="2294">
                  <c:v>2.9784000000000001E-2</c:v>
                </c:pt>
                <c:pt idx="2295">
                  <c:v>3.1792000000000001E-2</c:v>
                </c:pt>
                <c:pt idx="2296">
                  <c:v>2.98E-2</c:v>
                </c:pt>
                <c:pt idx="2297">
                  <c:v>2.5808000000000001E-2</c:v>
                </c:pt>
                <c:pt idx="2298">
                  <c:v>2.9815999999999999E-2</c:v>
                </c:pt>
                <c:pt idx="2299">
                  <c:v>3.1823999999999998E-2</c:v>
                </c:pt>
                <c:pt idx="2300">
                  <c:v>3.1831999999999999E-2</c:v>
                </c:pt>
                <c:pt idx="2301">
                  <c:v>2.5842E-2</c:v>
                </c:pt>
                <c:pt idx="2302">
                  <c:v>2.385E-2</c:v>
                </c:pt>
                <c:pt idx="2303">
                  <c:v>2.5857999999999999E-2</c:v>
                </c:pt>
                <c:pt idx="2304">
                  <c:v>2.3865999999999998E-2</c:v>
                </c:pt>
                <c:pt idx="2305">
                  <c:v>2.1874000000000001E-2</c:v>
                </c:pt>
                <c:pt idx="2306">
                  <c:v>2.7882000000000001E-2</c:v>
                </c:pt>
                <c:pt idx="2307">
                  <c:v>3.3890000000000003E-2</c:v>
                </c:pt>
                <c:pt idx="2308">
                  <c:v>3.3897999999999998E-2</c:v>
                </c:pt>
                <c:pt idx="2309">
                  <c:v>3.7906000000000002E-2</c:v>
                </c:pt>
                <c:pt idx="2310">
                  <c:v>3.9916E-2</c:v>
                </c:pt>
                <c:pt idx="2311">
                  <c:v>3.5923999999999998E-2</c:v>
                </c:pt>
                <c:pt idx="2312">
                  <c:v>3.1932000000000002E-2</c:v>
                </c:pt>
                <c:pt idx="2313">
                  <c:v>3.3939999999999998E-2</c:v>
                </c:pt>
                <c:pt idx="2314">
                  <c:v>3.1947999999999997E-2</c:v>
                </c:pt>
                <c:pt idx="2315">
                  <c:v>3.1955999999999998E-2</c:v>
                </c:pt>
                <c:pt idx="2316">
                  <c:v>3.1963999999999999E-2</c:v>
                </c:pt>
                <c:pt idx="2317">
                  <c:v>3.3972000000000002E-2</c:v>
                </c:pt>
                <c:pt idx="2318">
                  <c:v>2.998E-2</c:v>
                </c:pt>
                <c:pt idx="2319">
                  <c:v>2.9989999999999999E-2</c:v>
                </c:pt>
                <c:pt idx="2320">
                  <c:v>2.9998E-2</c:v>
                </c:pt>
                <c:pt idx="2321">
                  <c:v>3.0006000000000001E-2</c:v>
                </c:pt>
                <c:pt idx="2322">
                  <c:v>3.2014000000000001E-2</c:v>
                </c:pt>
                <c:pt idx="2323">
                  <c:v>3.0022E-2</c:v>
                </c:pt>
                <c:pt idx="2324">
                  <c:v>2.2030000000000001E-2</c:v>
                </c:pt>
                <c:pt idx="2325">
                  <c:v>2.4038E-2</c:v>
                </c:pt>
                <c:pt idx="2326">
                  <c:v>2.6046E-2</c:v>
                </c:pt>
                <c:pt idx="2327">
                  <c:v>3.2053999999999999E-2</c:v>
                </c:pt>
                <c:pt idx="2328">
                  <c:v>3.4063999999999997E-2</c:v>
                </c:pt>
                <c:pt idx="2329">
                  <c:v>3.6072E-2</c:v>
                </c:pt>
                <c:pt idx="2330">
                  <c:v>3.2079999999999997E-2</c:v>
                </c:pt>
                <c:pt idx="2331">
                  <c:v>3.4088E-2</c:v>
                </c:pt>
                <c:pt idx="2332">
                  <c:v>4.0096E-2</c:v>
                </c:pt>
                <c:pt idx="2333">
                  <c:v>4.2104000000000003E-2</c:v>
                </c:pt>
                <c:pt idx="2334">
                  <c:v>3.8112E-2</c:v>
                </c:pt>
                <c:pt idx="2335">
                  <c:v>3.4119999999999998E-2</c:v>
                </c:pt>
                <c:pt idx="2336">
                  <c:v>3.4127999999999999E-2</c:v>
                </c:pt>
                <c:pt idx="2337">
                  <c:v>3.6138000000000003E-2</c:v>
                </c:pt>
                <c:pt idx="2338">
                  <c:v>3.2146000000000001E-2</c:v>
                </c:pt>
                <c:pt idx="2339">
                  <c:v>3.4153999999999997E-2</c:v>
                </c:pt>
                <c:pt idx="2340">
                  <c:v>4.2161999999999998E-2</c:v>
                </c:pt>
                <c:pt idx="2341">
                  <c:v>4.6170000000000003E-2</c:v>
                </c:pt>
                <c:pt idx="2342">
                  <c:v>4.4178000000000002E-2</c:v>
                </c:pt>
                <c:pt idx="2343">
                  <c:v>4.0185999999999999E-2</c:v>
                </c:pt>
                <c:pt idx="2344">
                  <c:v>3.4194000000000002E-2</c:v>
                </c:pt>
                <c:pt idx="2345">
                  <c:v>3.6201999999999998E-2</c:v>
                </c:pt>
                <c:pt idx="2346">
                  <c:v>3.6212000000000001E-2</c:v>
                </c:pt>
                <c:pt idx="2347">
                  <c:v>3.2219999999999999E-2</c:v>
                </c:pt>
                <c:pt idx="2348">
                  <c:v>3.2228E-2</c:v>
                </c:pt>
                <c:pt idx="2349">
                  <c:v>3.0235999999999999E-2</c:v>
                </c:pt>
                <c:pt idx="2350">
                  <c:v>3.4243999999999997E-2</c:v>
                </c:pt>
                <c:pt idx="2351">
                  <c:v>3.4251999999999998E-2</c:v>
                </c:pt>
                <c:pt idx="2352">
                  <c:v>3.8260000000000002E-2</c:v>
                </c:pt>
                <c:pt idx="2353">
                  <c:v>4.2268E-2</c:v>
                </c:pt>
                <c:pt idx="2354">
                  <c:v>3.8275999999999998E-2</c:v>
                </c:pt>
                <c:pt idx="2355">
                  <c:v>4.0286000000000002E-2</c:v>
                </c:pt>
                <c:pt idx="2356">
                  <c:v>3.4293999999999998E-2</c:v>
                </c:pt>
                <c:pt idx="2357">
                  <c:v>3.2301999999999997E-2</c:v>
                </c:pt>
                <c:pt idx="2358">
                  <c:v>3.431E-2</c:v>
                </c:pt>
                <c:pt idx="2359">
                  <c:v>3.4318000000000001E-2</c:v>
                </c:pt>
                <c:pt idx="2360">
                  <c:v>3.2326000000000001E-2</c:v>
                </c:pt>
                <c:pt idx="2361">
                  <c:v>3.2334000000000002E-2</c:v>
                </c:pt>
                <c:pt idx="2362">
                  <c:v>3.0342000000000001E-2</c:v>
                </c:pt>
                <c:pt idx="2363">
                  <c:v>3.2349999999999997E-2</c:v>
                </c:pt>
                <c:pt idx="2364">
                  <c:v>3.236E-2</c:v>
                </c:pt>
                <c:pt idx="2365">
                  <c:v>2.6367999999999999E-2</c:v>
                </c:pt>
                <c:pt idx="2366">
                  <c:v>2.8375999999999998E-2</c:v>
                </c:pt>
                <c:pt idx="2367">
                  <c:v>3.2384000000000003E-2</c:v>
                </c:pt>
                <c:pt idx="2368">
                  <c:v>3.2391999999999997E-2</c:v>
                </c:pt>
                <c:pt idx="2369">
                  <c:v>3.44E-2</c:v>
                </c:pt>
                <c:pt idx="2370">
                  <c:v>3.4408000000000001E-2</c:v>
                </c:pt>
                <c:pt idx="2371">
                  <c:v>3.2416E-2</c:v>
                </c:pt>
                <c:pt idx="2372">
                  <c:v>3.4425999999999998E-2</c:v>
                </c:pt>
                <c:pt idx="2373">
                  <c:v>3.4433999999999999E-2</c:v>
                </c:pt>
                <c:pt idx="2374">
                  <c:v>3.2441999999999999E-2</c:v>
                </c:pt>
                <c:pt idx="2375">
                  <c:v>3.4450000000000001E-2</c:v>
                </c:pt>
                <c:pt idx="2376">
                  <c:v>3.4458000000000003E-2</c:v>
                </c:pt>
                <c:pt idx="2377">
                  <c:v>3.6465999999999998E-2</c:v>
                </c:pt>
                <c:pt idx="2378">
                  <c:v>4.0474000000000003E-2</c:v>
                </c:pt>
                <c:pt idx="2379">
                  <c:v>3.8482000000000002E-2</c:v>
                </c:pt>
                <c:pt idx="2380">
                  <c:v>3.6490000000000002E-2</c:v>
                </c:pt>
                <c:pt idx="2381">
                  <c:v>3.6499999999999998E-2</c:v>
                </c:pt>
                <c:pt idx="2382">
                  <c:v>3.8508000000000001E-2</c:v>
                </c:pt>
                <c:pt idx="2383">
                  <c:v>3.4515999999999998E-2</c:v>
                </c:pt>
                <c:pt idx="2384">
                  <c:v>3.2523999999999997E-2</c:v>
                </c:pt>
                <c:pt idx="2385">
                  <c:v>3.2531999999999998E-2</c:v>
                </c:pt>
                <c:pt idx="2386">
                  <c:v>3.4540000000000001E-2</c:v>
                </c:pt>
                <c:pt idx="2387">
                  <c:v>3.2548000000000001E-2</c:v>
                </c:pt>
                <c:pt idx="2388">
                  <c:v>3.0556E-2</c:v>
                </c:pt>
                <c:pt idx="2389">
                  <c:v>3.0564000000000001E-2</c:v>
                </c:pt>
                <c:pt idx="2390">
                  <c:v>3.0574E-2</c:v>
                </c:pt>
                <c:pt idx="2391">
                  <c:v>3.2582E-2</c:v>
                </c:pt>
                <c:pt idx="2392">
                  <c:v>3.2590000000000001E-2</c:v>
                </c:pt>
                <c:pt idx="2393">
                  <c:v>3.2598000000000002E-2</c:v>
                </c:pt>
                <c:pt idx="2394">
                  <c:v>3.2606000000000003E-2</c:v>
                </c:pt>
                <c:pt idx="2395">
                  <c:v>3.2613999999999997E-2</c:v>
                </c:pt>
                <c:pt idx="2396">
                  <c:v>3.2621999999999998E-2</c:v>
                </c:pt>
                <c:pt idx="2397">
                  <c:v>3.6630000000000003E-2</c:v>
                </c:pt>
                <c:pt idx="2398">
                  <c:v>3.8637999999999999E-2</c:v>
                </c:pt>
                <c:pt idx="2399">
                  <c:v>3.4647999999999998E-2</c:v>
                </c:pt>
                <c:pt idx="2400">
                  <c:v>3.2655999999999998E-2</c:v>
                </c:pt>
                <c:pt idx="2401">
                  <c:v>3.2663999999999999E-2</c:v>
                </c:pt>
                <c:pt idx="2402">
                  <c:v>3.4672000000000001E-2</c:v>
                </c:pt>
                <c:pt idx="2403">
                  <c:v>3.2680000000000001E-2</c:v>
                </c:pt>
                <c:pt idx="2404">
                  <c:v>3.0688E-2</c:v>
                </c:pt>
                <c:pt idx="2405">
                  <c:v>3.2696000000000003E-2</c:v>
                </c:pt>
                <c:pt idx="2406">
                  <c:v>3.4703999999999999E-2</c:v>
                </c:pt>
                <c:pt idx="2407">
                  <c:v>3.6712000000000002E-2</c:v>
                </c:pt>
                <c:pt idx="2408">
                  <c:v>3.4722000000000003E-2</c:v>
                </c:pt>
                <c:pt idx="2409">
                  <c:v>3.2730000000000002E-2</c:v>
                </c:pt>
                <c:pt idx="2410">
                  <c:v>3.0738000000000001E-2</c:v>
                </c:pt>
                <c:pt idx="2411">
                  <c:v>3.2745999999999997E-2</c:v>
                </c:pt>
                <c:pt idx="2412">
                  <c:v>3.4754E-2</c:v>
                </c:pt>
                <c:pt idx="2413">
                  <c:v>3.6762000000000003E-2</c:v>
                </c:pt>
                <c:pt idx="2414">
                  <c:v>3.2770000000000001E-2</c:v>
                </c:pt>
                <c:pt idx="2415">
                  <c:v>3.2778000000000002E-2</c:v>
                </c:pt>
                <c:pt idx="2416">
                  <c:v>3.2786000000000003E-2</c:v>
                </c:pt>
                <c:pt idx="2417">
                  <c:v>3.0796E-2</c:v>
                </c:pt>
                <c:pt idx="2418">
                  <c:v>2.6804000000000001E-2</c:v>
                </c:pt>
                <c:pt idx="2419">
                  <c:v>2.6811999999999999E-2</c:v>
                </c:pt>
                <c:pt idx="2420">
                  <c:v>2.8819999999999998E-2</c:v>
                </c:pt>
                <c:pt idx="2421">
                  <c:v>2.4827999999999999E-2</c:v>
                </c:pt>
                <c:pt idx="2422">
                  <c:v>2.8836000000000001E-2</c:v>
                </c:pt>
                <c:pt idx="2423">
                  <c:v>3.0844E-2</c:v>
                </c:pt>
                <c:pt idx="2424">
                  <c:v>2.4851999999999999E-2</c:v>
                </c:pt>
                <c:pt idx="2425">
                  <c:v>3.6859999999999997E-2</c:v>
                </c:pt>
                <c:pt idx="2426">
                  <c:v>3.8870000000000002E-2</c:v>
                </c:pt>
                <c:pt idx="2427">
                  <c:v>3.0877999999999999E-2</c:v>
                </c:pt>
                <c:pt idx="2428">
                  <c:v>3.2885999999999999E-2</c:v>
                </c:pt>
                <c:pt idx="2429">
                  <c:v>2.8894E-2</c:v>
                </c:pt>
                <c:pt idx="2430">
                  <c:v>2.2901999999999999E-2</c:v>
                </c:pt>
                <c:pt idx="2431">
                  <c:v>3.2910000000000002E-2</c:v>
                </c:pt>
                <c:pt idx="2432">
                  <c:v>3.2918000000000003E-2</c:v>
                </c:pt>
                <c:pt idx="2433">
                  <c:v>2.8926E-2</c:v>
                </c:pt>
                <c:pt idx="2434">
                  <c:v>2.4936E-2</c:v>
                </c:pt>
                <c:pt idx="2435">
                  <c:v>2.2943999999999999E-2</c:v>
                </c:pt>
                <c:pt idx="2436">
                  <c:v>1.6951999999999998E-2</c:v>
                </c:pt>
                <c:pt idx="2437">
                  <c:v>2.0959999999999999E-2</c:v>
                </c:pt>
                <c:pt idx="2438">
                  <c:v>2.4968000000000001E-2</c:v>
                </c:pt>
                <c:pt idx="2439">
                  <c:v>3.0976E-2</c:v>
                </c:pt>
                <c:pt idx="2440">
                  <c:v>2.6984000000000001E-2</c:v>
                </c:pt>
                <c:pt idx="2441">
                  <c:v>2.8992E-2</c:v>
                </c:pt>
                <c:pt idx="2442">
                  <c:v>3.1E-2</c:v>
                </c:pt>
                <c:pt idx="2443">
                  <c:v>2.9010000000000001E-2</c:v>
                </c:pt>
                <c:pt idx="2444">
                  <c:v>3.1018E-2</c:v>
                </c:pt>
                <c:pt idx="2445">
                  <c:v>3.3026E-2</c:v>
                </c:pt>
                <c:pt idx="2446">
                  <c:v>3.3034000000000001E-2</c:v>
                </c:pt>
                <c:pt idx="2447">
                  <c:v>3.1042E-2</c:v>
                </c:pt>
                <c:pt idx="2448">
                  <c:v>2.5049999999999999E-2</c:v>
                </c:pt>
                <c:pt idx="2449">
                  <c:v>2.5058E-2</c:v>
                </c:pt>
                <c:pt idx="2450">
                  <c:v>2.3066E-2</c:v>
                </c:pt>
                <c:pt idx="2451">
                  <c:v>2.1073999999999999E-2</c:v>
                </c:pt>
                <c:pt idx="2452">
                  <c:v>1.9084E-2</c:v>
                </c:pt>
                <c:pt idx="2453">
                  <c:v>1.9092000000000001E-2</c:v>
                </c:pt>
                <c:pt idx="2454">
                  <c:v>2.5100000000000001E-2</c:v>
                </c:pt>
                <c:pt idx="2455">
                  <c:v>2.7108E-2</c:v>
                </c:pt>
                <c:pt idx="2456">
                  <c:v>2.7116000000000001E-2</c:v>
                </c:pt>
                <c:pt idx="2457">
                  <c:v>2.9124000000000001E-2</c:v>
                </c:pt>
                <c:pt idx="2458">
                  <c:v>2.7132E-2</c:v>
                </c:pt>
                <c:pt idx="2459">
                  <c:v>2.7140000000000001E-2</c:v>
                </c:pt>
                <c:pt idx="2460">
                  <c:v>2.5148E-2</c:v>
                </c:pt>
                <c:pt idx="2461">
                  <c:v>2.5158E-2</c:v>
                </c:pt>
                <c:pt idx="2462">
                  <c:v>2.9166000000000001E-2</c:v>
                </c:pt>
                <c:pt idx="2463">
                  <c:v>3.5173999999999997E-2</c:v>
                </c:pt>
                <c:pt idx="2464">
                  <c:v>3.1182000000000001E-2</c:v>
                </c:pt>
                <c:pt idx="2465">
                  <c:v>3.3189999999999997E-2</c:v>
                </c:pt>
                <c:pt idx="2466">
                  <c:v>3.3197999999999998E-2</c:v>
                </c:pt>
                <c:pt idx="2467">
                  <c:v>3.3205999999999999E-2</c:v>
                </c:pt>
                <c:pt idx="2468">
                  <c:v>3.3214E-2</c:v>
                </c:pt>
                <c:pt idx="2469">
                  <c:v>2.7222E-2</c:v>
                </c:pt>
                <c:pt idx="2470">
                  <c:v>3.1231999999999999E-2</c:v>
                </c:pt>
                <c:pt idx="2471">
                  <c:v>3.124E-2</c:v>
                </c:pt>
                <c:pt idx="2472">
                  <c:v>1.7247999999999999E-2</c:v>
                </c:pt>
                <c:pt idx="2473">
                  <c:v>1.9255999999999999E-2</c:v>
                </c:pt>
                <c:pt idx="2474">
                  <c:v>2.9263999999999998E-2</c:v>
                </c:pt>
                <c:pt idx="2475">
                  <c:v>3.3272000000000003E-2</c:v>
                </c:pt>
                <c:pt idx="2476">
                  <c:v>3.3279999999999997E-2</c:v>
                </c:pt>
                <c:pt idx="2477">
                  <c:v>3.3287999999999998E-2</c:v>
                </c:pt>
                <c:pt idx="2478">
                  <c:v>3.3295999999999999E-2</c:v>
                </c:pt>
                <c:pt idx="2479">
                  <c:v>4.1306000000000002E-2</c:v>
                </c:pt>
                <c:pt idx="2480">
                  <c:v>3.9314000000000002E-2</c:v>
                </c:pt>
                <c:pt idx="2481">
                  <c:v>3.5321999999999999E-2</c:v>
                </c:pt>
                <c:pt idx="2482">
                  <c:v>3.533E-2</c:v>
                </c:pt>
                <c:pt idx="2483">
                  <c:v>3.3338E-2</c:v>
                </c:pt>
                <c:pt idx="2484">
                  <c:v>2.9346000000000001E-2</c:v>
                </c:pt>
                <c:pt idx="2485">
                  <c:v>3.3354000000000002E-2</c:v>
                </c:pt>
                <c:pt idx="2486">
                  <c:v>3.5361999999999998E-2</c:v>
                </c:pt>
                <c:pt idx="2487">
                  <c:v>3.5369999999999999E-2</c:v>
                </c:pt>
                <c:pt idx="2488">
                  <c:v>3.9379999999999998E-2</c:v>
                </c:pt>
                <c:pt idx="2489">
                  <c:v>4.3388000000000003E-2</c:v>
                </c:pt>
                <c:pt idx="2490">
                  <c:v>4.5395999999999999E-2</c:v>
                </c:pt>
                <c:pt idx="2491">
                  <c:v>4.9404000000000003E-2</c:v>
                </c:pt>
                <c:pt idx="2492">
                  <c:v>5.3412000000000001E-2</c:v>
                </c:pt>
                <c:pt idx="2493">
                  <c:v>5.5419999999999997E-2</c:v>
                </c:pt>
                <c:pt idx="2494">
                  <c:v>5.3428000000000003E-2</c:v>
                </c:pt>
                <c:pt idx="2495">
                  <c:v>4.5435999999999997E-2</c:v>
                </c:pt>
                <c:pt idx="2496">
                  <c:v>4.1444000000000002E-2</c:v>
                </c:pt>
                <c:pt idx="2497">
                  <c:v>3.7454000000000001E-2</c:v>
                </c:pt>
                <c:pt idx="2498">
                  <c:v>3.5462E-2</c:v>
                </c:pt>
                <c:pt idx="2499">
                  <c:v>4.147E-2</c:v>
                </c:pt>
                <c:pt idx="2500">
                  <c:v>4.5477999999999998E-2</c:v>
                </c:pt>
                <c:pt idx="2501">
                  <c:v>3.9486E-2</c:v>
                </c:pt>
                <c:pt idx="2502">
                  <c:v>3.5493999999999998E-2</c:v>
                </c:pt>
                <c:pt idx="2503">
                  <c:v>3.7502000000000001E-2</c:v>
                </c:pt>
                <c:pt idx="2504">
                  <c:v>3.9510000000000003E-2</c:v>
                </c:pt>
                <c:pt idx="2505">
                  <c:v>3.9517999999999998E-2</c:v>
                </c:pt>
                <c:pt idx="2506">
                  <c:v>3.7527999999999999E-2</c:v>
                </c:pt>
                <c:pt idx="2507">
                  <c:v>4.1535999999999997E-2</c:v>
                </c:pt>
                <c:pt idx="2508">
                  <c:v>4.1543999999999998E-2</c:v>
                </c:pt>
                <c:pt idx="2509">
                  <c:v>3.7552000000000002E-2</c:v>
                </c:pt>
                <c:pt idx="2510">
                  <c:v>3.1559999999999998E-2</c:v>
                </c:pt>
                <c:pt idx="2511">
                  <c:v>3.1567999999999999E-2</c:v>
                </c:pt>
                <c:pt idx="2512">
                  <c:v>3.7575999999999998E-2</c:v>
                </c:pt>
                <c:pt idx="2513">
                  <c:v>3.5583999999999998E-2</c:v>
                </c:pt>
                <c:pt idx="2514">
                  <c:v>2.9592E-2</c:v>
                </c:pt>
                <c:pt idx="2515">
                  <c:v>2.9602E-2</c:v>
                </c:pt>
                <c:pt idx="2516">
                  <c:v>3.5610000000000003E-2</c:v>
                </c:pt>
                <c:pt idx="2517">
                  <c:v>4.1618000000000002E-2</c:v>
                </c:pt>
                <c:pt idx="2518">
                  <c:v>4.1626000000000003E-2</c:v>
                </c:pt>
                <c:pt idx="2519">
                  <c:v>3.7634000000000001E-2</c:v>
                </c:pt>
                <c:pt idx="2520">
                  <c:v>3.3641999999999998E-2</c:v>
                </c:pt>
                <c:pt idx="2521">
                  <c:v>3.3649999999999999E-2</c:v>
                </c:pt>
                <c:pt idx="2522">
                  <c:v>3.3658E-2</c:v>
                </c:pt>
                <c:pt idx="2523">
                  <c:v>3.5666000000000003E-2</c:v>
                </c:pt>
                <c:pt idx="2524">
                  <c:v>3.3675999999999998E-2</c:v>
                </c:pt>
                <c:pt idx="2525">
                  <c:v>3.1683999999999997E-2</c:v>
                </c:pt>
                <c:pt idx="2526">
                  <c:v>3.1691999999999998E-2</c:v>
                </c:pt>
                <c:pt idx="2527">
                  <c:v>3.1699999999999999E-2</c:v>
                </c:pt>
                <c:pt idx="2528">
                  <c:v>3.3708000000000002E-2</c:v>
                </c:pt>
                <c:pt idx="2529">
                  <c:v>3.1716000000000001E-2</c:v>
                </c:pt>
                <c:pt idx="2530">
                  <c:v>2.5724E-2</c:v>
                </c:pt>
                <c:pt idx="2531">
                  <c:v>2.3732E-2</c:v>
                </c:pt>
                <c:pt idx="2532">
                  <c:v>2.1739999999999999E-2</c:v>
                </c:pt>
                <c:pt idx="2533">
                  <c:v>2.375E-2</c:v>
                </c:pt>
                <c:pt idx="2534">
                  <c:v>2.7758000000000001E-2</c:v>
                </c:pt>
                <c:pt idx="2535">
                  <c:v>2.3765999999999999E-2</c:v>
                </c:pt>
                <c:pt idx="2536">
                  <c:v>1.7774000000000002E-2</c:v>
                </c:pt>
                <c:pt idx="2537">
                  <c:v>1.5782000000000001E-2</c:v>
                </c:pt>
                <c:pt idx="2538">
                  <c:v>1.9789999999999999E-2</c:v>
                </c:pt>
                <c:pt idx="2539">
                  <c:v>1.5798E-2</c:v>
                </c:pt>
                <c:pt idx="2540">
                  <c:v>1.9806000000000001E-2</c:v>
                </c:pt>
                <c:pt idx="2541">
                  <c:v>2.1815999999999999E-2</c:v>
                </c:pt>
                <c:pt idx="2542">
                  <c:v>2.7824000000000002E-2</c:v>
                </c:pt>
                <c:pt idx="2543">
                  <c:v>2.5832000000000001E-2</c:v>
                </c:pt>
                <c:pt idx="2544">
                  <c:v>2.784E-2</c:v>
                </c:pt>
                <c:pt idx="2545">
                  <c:v>1.7847999999999999E-2</c:v>
                </c:pt>
                <c:pt idx="2546">
                  <c:v>1.5855999999999999E-2</c:v>
                </c:pt>
                <c:pt idx="2547">
                  <c:v>1.7864000000000001E-2</c:v>
                </c:pt>
                <c:pt idx="2548">
                  <c:v>1.5872000000000001E-2</c:v>
                </c:pt>
                <c:pt idx="2549">
                  <c:v>1.388E-2</c:v>
                </c:pt>
                <c:pt idx="2550">
                  <c:v>1.389E-2</c:v>
                </c:pt>
                <c:pt idx="2551">
                  <c:v>1.3898000000000001E-2</c:v>
                </c:pt>
                <c:pt idx="2552">
                  <c:v>1.3906E-2</c:v>
                </c:pt>
                <c:pt idx="2553">
                  <c:v>1.3913999999999999E-2</c:v>
                </c:pt>
                <c:pt idx="2554">
                  <c:v>1.5921999999999999E-2</c:v>
                </c:pt>
                <c:pt idx="2555">
                  <c:v>1.393E-2</c:v>
                </c:pt>
                <c:pt idx="2556">
                  <c:v>9.9380000000000007E-3</c:v>
                </c:pt>
                <c:pt idx="2557">
                  <c:v>1.1946E-2</c:v>
                </c:pt>
                <c:pt idx="2558">
                  <c:v>1.3953999999999999E-2</c:v>
                </c:pt>
                <c:pt idx="2559">
                  <c:v>1.3964000000000001E-2</c:v>
                </c:pt>
                <c:pt idx="2560">
                  <c:v>9.972E-3</c:v>
                </c:pt>
                <c:pt idx="2561">
                  <c:v>3.98E-3</c:v>
                </c:pt>
                <c:pt idx="2562">
                  <c:v>3.9880000000000002E-3</c:v>
                </c:pt>
                <c:pt idx="2563">
                  <c:v>7.9959999999999996E-3</c:v>
                </c:pt>
                <c:pt idx="2564">
                  <c:v>1.4004000000000001E-2</c:v>
                </c:pt>
                <c:pt idx="2565">
                  <c:v>1.6011999999999998E-2</c:v>
                </c:pt>
                <c:pt idx="2566">
                  <c:v>1.602E-2</c:v>
                </c:pt>
                <c:pt idx="2567">
                  <c:v>1.6028000000000001E-2</c:v>
                </c:pt>
                <c:pt idx="2568">
                  <c:v>1.4038E-2</c:v>
                </c:pt>
                <c:pt idx="2569">
                  <c:v>1.2045999999999999E-2</c:v>
                </c:pt>
                <c:pt idx="2570">
                  <c:v>1.2054E-2</c:v>
                </c:pt>
                <c:pt idx="2571">
                  <c:v>1.4062E-2</c:v>
                </c:pt>
                <c:pt idx="2572">
                  <c:v>1.2070000000000001E-2</c:v>
                </c:pt>
                <c:pt idx="2573">
                  <c:v>8.0780000000000001E-3</c:v>
                </c:pt>
                <c:pt idx="2574">
                  <c:v>4.0860000000000002E-3</c:v>
                </c:pt>
                <c:pt idx="2575">
                  <c:v>8.0940000000000005E-3</c:v>
                </c:pt>
                <c:pt idx="2576">
                  <c:v>6.1019999999999998E-3</c:v>
                </c:pt>
                <c:pt idx="2577">
                  <c:v>4.1120000000000002E-3</c:v>
                </c:pt>
                <c:pt idx="2578">
                  <c:v>2.1199999999999999E-3</c:v>
                </c:pt>
                <c:pt idx="2579">
                  <c:v>-3.872E-3</c:v>
                </c:pt>
                <c:pt idx="2580">
                  <c:v>4.1359999999999999E-3</c:v>
                </c:pt>
                <c:pt idx="2581">
                  <c:v>6.1440000000000002E-3</c:v>
                </c:pt>
                <c:pt idx="2582">
                  <c:v>1.2152E-2</c:v>
                </c:pt>
                <c:pt idx="2583">
                  <c:v>1.6160000000000001E-2</c:v>
                </c:pt>
                <c:pt idx="2584">
                  <c:v>8.1679999999999999E-3</c:v>
                </c:pt>
                <c:pt idx="2585">
                  <c:v>1.76E-4</c:v>
                </c:pt>
                <c:pt idx="2586">
                  <c:v>1.2186000000000001E-2</c:v>
                </c:pt>
                <c:pt idx="2587">
                  <c:v>1.4194E-2</c:v>
                </c:pt>
                <c:pt idx="2588">
                  <c:v>1.2201999999999999E-2</c:v>
                </c:pt>
                <c:pt idx="2589">
                  <c:v>4.2100000000000002E-3</c:v>
                </c:pt>
                <c:pt idx="2590">
                  <c:v>6.2179999999999996E-3</c:v>
                </c:pt>
                <c:pt idx="2591">
                  <c:v>2.2260000000000001E-3</c:v>
                </c:pt>
                <c:pt idx="2592">
                  <c:v>4.2339999999999999E-3</c:v>
                </c:pt>
                <c:pt idx="2593">
                  <c:v>4.2420000000000001E-3</c:v>
                </c:pt>
                <c:pt idx="2594">
                  <c:v>6.2500000000000003E-3</c:v>
                </c:pt>
                <c:pt idx="2595">
                  <c:v>4.2599999999999999E-3</c:v>
                </c:pt>
                <c:pt idx="2596">
                  <c:v>4.2680000000000001E-3</c:v>
                </c:pt>
                <c:pt idx="2597">
                  <c:v>1.0276E-2</c:v>
                </c:pt>
                <c:pt idx="2598">
                  <c:v>1.0284E-2</c:v>
                </c:pt>
                <c:pt idx="2599">
                  <c:v>8.2920000000000008E-3</c:v>
                </c:pt>
                <c:pt idx="2600">
                  <c:v>1.23E-2</c:v>
                </c:pt>
                <c:pt idx="2601">
                  <c:v>8.3079999999999994E-3</c:v>
                </c:pt>
                <c:pt idx="2602">
                  <c:v>8.3160000000000005E-3</c:v>
                </c:pt>
                <c:pt idx="2603">
                  <c:v>1.2326E-2</c:v>
                </c:pt>
                <c:pt idx="2604">
                  <c:v>8.3339999999999994E-3</c:v>
                </c:pt>
                <c:pt idx="2605">
                  <c:v>1.0342E-2</c:v>
                </c:pt>
                <c:pt idx="2606">
                  <c:v>6.3499999999999997E-3</c:v>
                </c:pt>
                <c:pt idx="2607">
                  <c:v>3.5799999999999997E-4</c:v>
                </c:pt>
                <c:pt idx="2608">
                  <c:v>3.6600000000000001E-4</c:v>
                </c:pt>
                <c:pt idx="2609">
                  <c:v>2.3739999999999998E-3</c:v>
                </c:pt>
                <c:pt idx="2610">
                  <c:v>1.2382000000000001E-2</c:v>
                </c:pt>
                <c:pt idx="2611">
                  <c:v>8.3899999999999999E-3</c:v>
                </c:pt>
                <c:pt idx="2612">
                  <c:v>1.04E-2</c:v>
                </c:pt>
                <c:pt idx="2613">
                  <c:v>1.4408000000000001E-2</c:v>
                </c:pt>
                <c:pt idx="2614">
                  <c:v>1.0416E-2</c:v>
                </c:pt>
                <c:pt idx="2615">
                  <c:v>6.424E-3</c:v>
                </c:pt>
                <c:pt idx="2616">
                  <c:v>4.4320000000000002E-3</c:v>
                </c:pt>
                <c:pt idx="2617">
                  <c:v>4.4400000000000004E-3</c:v>
                </c:pt>
                <c:pt idx="2618">
                  <c:v>4.4479999999999997E-3</c:v>
                </c:pt>
                <c:pt idx="2619">
                  <c:v>-1.544E-3</c:v>
                </c:pt>
                <c:pt idx="2620">
                  <c:v>-3.5360000000000001E-3</c:v>
                </c:pt>
                <c:pt idx="2621">
                  <c:v>-5.5259999999999997E-3</c:v>
                </c:pt>
                <c:pt idx="2622">
                  <c:v>-5.5180000000000003E-3</c:v>
                </c:pt>
                <c:pt idx="2623">
                  <c:v>-3.5100000000000001E-3</c:v>
                </c:pt>
                <c:pt idx="2624">
                  <c:v>-3.5019999999999999E-3</c:v>
                </c:pt>
                <c:pt idx="2625">
                  <c:v>-5.4939999999999998E-3</c:v>
                </c:pt>
                <c:pt idx="2626">
                  <c:v>-3.4859999999999999E-3</c:v>
                </c:pt>
                <c:pt idx="2627">
                  <c:v>5.22E-4</c:v>
                </c:pt>
                <c:pt idx="2628">
                  <c:v>2.5300000000000001E-3</c:v>
                </c:pt>
                <c:pt idx="2629">
                  <c:v>4.5380000000000004E-3</c:v>
                </c:pt>
                <c:pt idx="2630">
                  <c:v>6.548E-3</c:v>
                </c:pt>
                <c:pt idx="2631">
                  <c:v>8.5559999999999994E-3</c:v>
                </c:pt>
                <c:pt idx="2632">
                  <c:v>8.5640000000000004E-3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B78-4EE3-AA48-23558BED264F}"/>
            </c:ext>
          </c:extLst>
        </c:ser>
        <c:ser>
          <c:idx val="1"/>
          <c:order val="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Chrom1!$K$12:$K$3200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8.4000000000000005E-2</c:v>
                </c:pt>
                <c:pt idx="2">
                  <c:v>0</c:v>
                </c:pt>
              </c:numCache>
            </c:numRef>
          </c:xVal>
          <c:yVal>
            <c:numRef>
              <c:f>Chrom1!$L$12:$L$3200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B78-4EE3-AA48-23558BED264F}"/>
            </c:ext>
          </c:extLst>
        </c:ser>
        <c:ser>
          <c:idx val="2"/>
          <c:order val="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Chrom2!$E$12:$E$3200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Chrom2!$F$12:$F$3200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B78-4EE3-AA48-23558BED264F}"/>
            </c:ext>
          </c:extLst>
        </c:ser>
        <c:ser>
          <c:idx val="3"/>
          <c:order val="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Chrom2!$K$12:$K$3200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Chrom2!$L$12:$L$3200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B78-4EE3-AA48-23558BED264F}"/>
            </c:ext>
          </c:extLst>
        </c:ser>
        <c:ser>
          <c:idx val="4"/>
          <c:order val="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Chrom3!$E$12:$E$3200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Chrom3!$F$12:$F$3200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B78-4EE3-AA48-23558BED264F}"/>
            </c:ext>
          </c:extLst>
        </c:ser>
        <c:ser>
          <c:idx val="5"/>
          <c:order val="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Chrom3!$K$12:$K$3200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Chrom3!$L$12:$L$3200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B78-4EE3-AA48-23558BED264F}"/>
            </c:ext>
          </c:extLst>
        </c:ser>
        <c:ser>
          <c:idx val="6"/>
          <c:order val="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Chrom4!$E$12:$E$3200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Chrom4!$F$12:$F$3200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B78-4EE3-AA48-23558BED264F}"/>
            </c:ext>
          </c:extLst>
        </c:ser>
        <c:ser>
          <c:idx val="7"/>
          <c:order val="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Chrom4!$K$12:$K$3200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Chrom4!$L$12:$L$3200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B78-4EE3-AA48-23558BED264F}"/>
            </c:ext>
          </c:extLst>
        </c:ser>
        <c:ser>
          <c:idx val="8"/>
          <c:order val="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Chrom5!$E$12:$E$3200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Chrom5!$F$12:$F$3200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2B78-4EE3-AA48-23558BED264F}"/>
            </c:ext>
          </c:extLst>
        </c:ser>
        <c:ser>
          <c:idx val="9"/>
          <c:order val="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Chrom5!$K$12:$K$3200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Chrom5!$L$12:$L$3200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B78-4EE3-AA48-23558BED264F}"/>
            </c:ext>
          </c:extLst>
        </c:ser>
        <c:ser>
          <c:idx val="10"/>
          <c:order val="10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Chrom6!$E$12:$E$3200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Chrom6!$F$12:$F$3200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2B78-4EE3-AA48-23558BED264F}"/>
            </c:ext>
          </c:extLst>
        </c:ser>
        <c:ser>
          <c:idx val="11"/>
          <c:order val="11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Chrom6!$K$12:$K$3200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Chrom6!$L$12:$L$3200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2B78-4EE3-AA48-23558BED264F}"/>
            </c:ext>
          </c:extLst>
        </c:ser>
        <c:ser>
          <c:idx val="12"/>
          <c:order val="12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Chrom7!$E$12:$E$3200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Chrom7!$F$12:$F$3200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B78-4EE3-AA48-23558BED264F}"/>
            </c:ext>
          </c:extLst>
        </c:ser>
        <c:ser>
          <c:idx val="13"/>
          <c:order val="13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Chrom7!$K$12:$K$3200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Chrom7!$L$12:$L$3200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2B78-4EE3-AA48-23558BED264F}"/>
            </c:ext>
          </c:extLst>
        </c:ser>
        <c:ser>
          <c:idx val="14"/>
          <c:order val="14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Chrom8!$E$12:$E$3200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Chrom8!$F$12:$F$3200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2B78-4EE3-AA48-23558BED264F}"/>
            </c:ext>
          </c:extLst>
        </c:ser>
        <c:ser>
          <c:idx val="15"/>
          <c:order val="15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Chrom8!$K$12:$K$3200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Chrom8!$L$12:$L$3200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B78-4EE3-AA48-23558BED264F}"/>
            </c:ext>
          </c:extLst>
        </c:ser>
        <c:ser>
          <c:idx val="16"/>
          <c:order val="16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Chrom9!$E$12:$E$3200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Chrom9!$F$12:$F$3200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2B78-4EE3-AA48-23558BED264F}"/>
            </c:ext>
          </c:extLst>
        </c:ser>
        <c:ser>
          <c:idx val="17"/>
          <c:order val="17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Chrom9!$K$12:$K$3200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Chrom9!$L$12:$L$3200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1-2B78-4EE3-AA48-23558BED264F}"/>
            </c:ext>
          </c:extLst>
        </c:ser>
        <c:ser>
          <c:idx val="18"/>
          <c:order val="18"/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Chrom10!$E$12:$E$3200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Chrom10!$F$12:$F$3200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2B78-4EE3-AA48-23558BED264F}"/>
            </c:ext>
          </c:extLst>
        </c:ser>
        <c:ser>
          <c:idx val="19"/>
          <c:order val="19"/>
          <c:spPr>
            <a:ln w="3175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Chrom10!$K$12:$K$3200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Chrom10!$L$12:$L$3200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3-2B78-4EE3-AA48-23558BED264F}"/>
            </c:ext>
          </c:extLst>
        </c:ser>
        <c:ser>
          <c:idx val="20"/>
          <c:order val="2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Chrom1!$Q$12:$Q$3200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Chrom1!$R$12:$R$3200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4-2B78-4EE3-AA48-23558BED264F}"/>
            </c:ext>
          </c:extLst>
        </c:ser>
        <c:ser>
          <c:idx val="22"/>
          <c:order val="21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Chrom1!$W$12:$W$3200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Chrom1!$X$12:$X$3200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2B78-4EE3-AA48-23558BED264F}"/>
            </c:ext>
          </c:extLst>
        </c:ser>
        <c:ser>
          <c:idx val="21"/>
          <c:order val="22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Chrom2!$Q$12:$Q$3200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Chrom2!$R$12:$R$3200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B78-4EE3-AA48-23558BED264F}"/>
            </c:ext>
          </c:extLst>
        </c:ser>
        <c:ser>
          <c:idx val="23"/>
          <c:order val="23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Chrom2!$W$12:$W$3200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Chrom2!$X$12:$X$3200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B78-4EE3-AA48-23558BED264F}"/>
            </c:ext>
          </c:extLst>
        </c:ser>
        <c:ser>
          <c:idx val="24"/>
          <c:order val="24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Chrom3!$W$12:$W$3200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Chrom3!$X$12:$X$3200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B78-4EE3-AA48-23558BED264F}"/>
            </c:ext>
          </c:extLst>
        </c:ser>
        <c:ser>
          <c:idx val="25"/>
          <c:order val="25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Chrom3!$Q$12:$Q$3200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Chrom3!$R$12:$R$3200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B78-4EE3-AA48-23558BED264F}"/>
            </c:ext>
          </c:extLst>
        </c:ser>
        <c:ser>
          <c:idx val="26"/>
          <c:order val="2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Chrom4!$Q$12:$Q$3200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Chrom4!$R$12:$R$3200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2B78-4EE3-AA48-23558BED264F}"/>
            </c:ext>
          </c:extLst>
        </c:ser>
        <c:ser>
          <c:idx val="27"/>
          <c:order val="27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Chrom4!$W$12:$W$3200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Chrom4!$X$12:$X$3200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2B78-4EE3-AA48-23558BED264F}"/>
            </c:ext>
          </c:extLst>
        </c:ser>
        <c:ser>
          <c:idx val="28"/>
          <c:order val="28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Chrom5!$Q$12:$Q$3200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Chrom5!$R$12:$R$3200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C-2B78-4EE3-AA48-23558BED264F}"/>
            </c:ext>
          </c:extLst>
        </c:ser>
        <c:ser>
          <c:idx val="29"/>
          <c:order val="29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Chrom5!$W$12:$W$3200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Chrom5!$X$12:$X$3200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D-2B78-4EE3-AA48-23558BED264F}"/>
            </c:ext>
          </c:extLst>
        </c:ser>
        <c:ser>
          <c:idx val="30"/>
          <c:order val="30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Chrom6!$Q$12:$Q$3200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Chrom6!$R$12:$R$3200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E-2B78-4EE3-AA48-23558BED264F}"/>
            </c:ext>
          </c:extLst>
        </c:ser>
        <c:ser>
          <c:idx val="31"/>
          <c:order val="31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Chrom6!$W$12:$W$3200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Chrom6!$X$12:$X$3200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2B78-4EE3-AA48-23558BED264F}"/>
            </c:ext>
          </c:extLst>
        </c:ser>
        <c:ser>
          <c:idx val="32"/>
          <c:order val="32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Chrom7!$Q$12:$Q$3200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Chrom7!$R$12:$R$3200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0-2B78-4EE3-AA48-23558BED264F}"/>
            </c:ext>
          </c:extLst>
        </c:ser>
        <c:ser>
          <c:idx val="33"/>
          <c:order val="33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Chrom7!$W$12:$W$3200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Chrom7!$X$12:$X$3200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2B78-4EE3-AA48-23558BED264F}"/>
            </c:ext>
          </c:extLst>
        </c:ser>
        <c:ser>
          <c:idx val="34"/>
          <c:order val="34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Chrom8!$Q$12:$Q$3200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Chrom8!$R$12:$R$3200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2-2B78-4EE3-AA48-23558BED264F}"/>
            </c:ext>
          </c:extLst>
        </c:ser>
        <c:ser>
          <c:idx val="35"/>
          <c:order val="35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Chrom8!$W$12:$W$3200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Chrom8!$X$12:$X$3200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3-2B78-4EE3-AA48-23558BED264F}"/>
            </c:ext>
          </c:extLst>
        </c:ser>
        <c:ser>
          <c:idx val="36"/>
          <c:order val="36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Chrom9!$Q$12:$Q$3200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Chrom9!$R$12:$R$3200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2B78-4EE3-AA48-23558BED264F}"/>
            </c:ext>
          </c:extLst>
        </c:ser>
        <c:ser>
          <c:idx val="37"/>
          <c:order val="37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Chrom9!$W$12:$W$3200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Chrom9!$X$12:$X$3200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2B78-4EE3-AA48-23558BED264F}"/>
            </c:ext>
          </c:extLst>
        </c:ser>
        <c:ser>
          <c:idx val="38"/>
          <c:order val="38"/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Chrom10!$Q$12:$Q$3200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xVal>
          <c:yVal>
            <c:numRef>
              <c:f>Chrom10!$R$12:$R$3200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2B78-4EE3-AA48-23558BED264F}"/>
            </c:ext>
          </c:extLst>
        </c:ser>
        <c:ser>
          <c:idx val="39"/>
          <c:order val="39"/>
          <c:spPr>
            <a:ln w="12700">
              <a:solidFill>
                <a:srgbClr val="99CC00"/>
              </a:solidFill>
              <a:prstDash val="solid"/>
            </a:ln>
          </c:spPr>
          <c:marker>
            <c:symbol val="none"/>
          </c:marker>
          <c:xVal>
            <c:numRef>
              <c:f>Chrom10!$W$12:$W$3200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Chrom10!$X$12:$X$3200</c:f>
              <c:numCache>
                <c:formatCode>General</c:formatCode>
                <c:ptCount val="3189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2B78-4EE3-AA48-23558BED264F}"/>
            </c:ext>
          </c:extLst>
        </c:ser>
        <c:ser>
          <c:idx val="40"/>
          <c:order val="40"/>
          <c:tx>
            <c:strRef>
              <c:f>Presentation!$P$7</c:f>
              <c:strCache>
                <c:ptCount val="1"/>
                <c:pt idx="0">
                  <c:v>Biopolymers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Presentation!$Q$8:$Q$9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Presentation!$R$8:$R$9</c:f>
              <c:numCache>
                <c:formatCode>0</c:formatCode>
                <c:ptCount val="2"/>
                <c:pt idx="0" formatCode="General">
                  <c:v>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2B78-4EE3-AA48-23558BED264F}"/>
            </c:ext>
          </c:extLst>
        </c:ser>
        <c:ser>
          <c:idx val="41"/>
          <c:order val="41"/>
          <c:tx>
            <c:strRef>
              <c:f>Presentation!$P$11</c:f>
              <c:strCache>
                <c:ptCount val="1"/>
                <c:pt idx="0">
                  <c:v>Humics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Presentation!$Q$12:$Q$13</c:f>
              <c:numCache>
                <c:formatCode>General</c:formatCode>
                <c:ptCount val="2"/>
              </c:numCache>
            </c:numRef>
          </c:xVal>
          <c:yVal>
            <c:numRef>
              <c:f>Presentation!$R$12:$R$13</c:f>
              <c:numCache>
                <c:formatCode>0</c:formatCode>
                <c:ptCount val="2"/>
                <c:pt idx="0" formatCode="General">
                  <c:v>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2B78-4EE3-AA48-23558BED264F}"/>
            </c:ext>
          </c:extLst>
        </c:ser>
        <c:ser>
          <c:idx val="42"/>
          <c:order val="42"/>
          <c:tx>
            <c:strRef>
              <c:f>Presentation!$P$15</c:f>
              <c:strCache>
                <c:ptCount val="1"/>
                <c:pt idx="0">
                  <c:v>Building Blocks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Presentation!$Q$16:$Q$17</c:f>
              <c:numCache>
                <c:formatCode>General</c:formatCode>
                <c:ptCount val="2"/>
              </c:numCache>
            </c:numRef>
          </c:xVal>
          <c:yVal>
            <c:numRef>
              <c:f>Presentation!$R$16:$R$17</c:f>
              <c:numCache>
                <c:formatCode>0</c:formatCode>
                <c:ptCount val="2"/>
                <c:pt idx="0" formatCode="General">
                  <c:v>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A-2B78-4EE3-AA48-23558BED264F}"/>
            </c:ext>
          </c:extLst>
        </c:ser>
        <c:ser>
          <c:idx val="43"/>
          <c:order val="43"/>
          <c:tx>
            <c:strRef>
              <c:f>Presentation!$P$19</c:f>
              <c:strCache>
                <c:ptCount val="1"/>
                <c:pt idx="0">
                  <c:v>LMW Acids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Presentation!$Q$20:$Q$21</c:f>
              <c:numCache>
                <c:formatCode>General</c:formatCode>
                <c:ptCount val="2"/>
              </c:numCache>
            </c:numRef>
          </c:xVal>
          <c:yVal>
            <c:numRef>
              <c:f>Presentation!$R$20:$R$21</c:f>
              <c:numCache>
                <c:formatCode>0</c:formatCode>
                <c:ptCount val="2"/>
                <c:pt idx="0" formatCode="General">
                  <c:v>0</c:v>
                </c:pt>
                <c:pt idx="1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B-2B78-4EE3-AA48-23558BED264F}"/>
            </c:ext>
          </c:extLst>
        </c:ser>
        <c:ser>
          <c:idx val="44"/>
          <c:order val="44"/>
          <c:tx>
            <c:strRef>
              <c:f>Presentation!$P$27</c:f>
              <c:strCache>
                <c:ptCount val="1"/>
              </c:strCache>
            </c:strRef>
          </c:tx>
          <c:spPr>
            <a:ln w="12700">
              <a:solidFill>
                <a:srgbClr val="99CC00"/>
              </a:solidFill>
              <a:prstDash val="sysDash"/>
            </a:ln>
          </c:spPr>
          <c:marker>
            <c:symbol val="none"/>
          </c:marker>
          <c:xVal>
            <c:numRef>
              <c:f>Presentation!$Q$28:$Q$29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Presentation!$R$28:$R$29</c:f>
              <c:numCache>
                <c:formatCode>0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C-2B78-4EE3-AA48-23558BED264F}"/>
            </c:ext>
          </c:extLst>
        </c:ser>
        <c:ser>
          <c:idx val="45"/>
          <c:order val="45"/>
          <c:tx>
            <c:strRef>
              <c:f>Presentation!$P$30</c:f>
              <c:strCache>
                <c:ptCount val="1"/>
                <c:pt idx="0">
                  <c:v>Nitrate double peak 2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ysDash"/>
            </a:ln>
          </c:spPr>
          <c:marker>
            <c:symbol val="none"/>
          </c:marker>
          <c:xVal>
            <c:numRef>
              <c:f>Presentation!$Q$31:$Q$32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Presentation!$R$31:$R$32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D-2B78-4EE3-AA48-23558BED264F}"/>
            </c:ext>
          </c:extLst>
        </c:ser>
        <c:ser>
          <c:idx val="46"/>
          <c:order val="46"/>
          <c:tx>
            <c:strRef>
              <c:f>Presentation!$P$34</c:f>
              <c:strCache>
                <c:ptCount val="1"/>
                <c:pt idx="0">
                  <c:v> </c:v>
                </c:pt>
              </c:strCache>
            </c:strRef>
          </c:tx>
          <c:spPr>
            <a:ln w="12700">
              <a:solidFill>
                <a:srgbClr val="99CC00"/>
              </a:solidFill>
              <a:prstDash val="sysDash"/>
            </a:ln>
          </c:spPr>
          <c:marker>
            <c:symbol val="none"/>
          </c:marker>
          <c:xVal>
            <c:numRef>
              <c:f>Presentation!$Q$35:$Q$36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Presentation!$R$35:$R$36</c:f>
              <c:numCache>
                <c:formatCode>0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E-2B78-4EE3-AA48-23558BED264F}"/>
            </c:ext>
          </c:extLst>
        </c:ser>
        <c:ser>
          <c:idx val="47"/>
          <c:order val="47"/>
          <c:tx>
            <c:strRef>
              <c:f>Presentation!$P$38</c:f>
              <c:strCache>
                <c:ptCount val="1"/>
              </c:strCache>
            </c:strRef>
          </c:tx>
          <c:spPr>
            <a:ln w="12700">
              <a:solidFill>
                <a:srgbClr val="99CC00"/>
              </a:solidFill>
              <a:prstDash val="sysDash"/>
            </a:ln>
          </c:spPr>
          <c:marker>
            <c:symbol val="none"/>
          </c:marker>
          <c:xVal>
            <c:numRef>
              <c:f>Presentation!$Q$39:$Q$40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Presentation!$R$39:$R$40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F-2B78-4EE3-AA48-23558BED264F}"/>
            </c:ext>
          </c:extLst>
        </c:ser>
        <c:ser>
          <c:idx val="48"/>
          <c:order val="48"/>
          <c:tx>
            <c:strRef>
              <c:f>Presentation!$P$42</c:f>
              <c:strCache>
                <c:ptCount val="1"/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Presentation!$Q$43:$Q$44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Presentation!$R$43:$R$44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0-2B78-4EE3-AA48-23558BED264F}"/>
            </c:ext>
          </c:extLst>
        </c:ser>
        <c:ser>
          <c:idx val="49"/>
          <c:order val="49"/>
          <c:tx>
            <c:strRef>
              <c:f>Presentation!$P$3</c:f>
              <c:strCache>
                <c:ptCount val="1"/>
              </c:strCache>
            </c:strRef>
          </c:tx>
          <c:spPr>
            <a:ln w="12700">
              <a:solidFill>
                <a:srgbClr val="0000FF"/>
              </a:solidFill>
              <a:prstDash val="sysDash"/>
            </a:ln>
          </c:spPr>
          <c:marker>
            <c:symbol val="none"/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0"/>
            <c:dispEq val="0"/>
          </c:trendline>
          <c:xVal>
            <c:numRef>
              <c:f>Presentation!$Q$4:$Q$5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Presentation!$R$4:$R$5</c:f>
              <c:numCache>
                <c:formatCode>0</c:formatCode>
                <c:ptCount val="2"/>
                <c:pt idx="0" formatCode="General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1-2B78-4EE3-AA48-23558BED264F}"/>
            </c:ext>
          </c:extLst>
        </c:ser>
        <c:ser>
          <c:idx val="50"/>
          <c:order val="50"/>
          <c:tx>
            <c:strRef>
              <c:f>Presentation!$P$46</c:f>
              <c:strCache>
                <c:ptCount val="1"/>
                <c:pt idx="0">
                  <c:v> 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Presentation!$Q$47:$Q$48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Presentation!$R$47:$R$48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2-2B78-4EE3-AA48-23558BED264F}"/>
            </c:ext>
          </c:extLst>
        </c:ser>
        <c:ser>
          <c:idx val="51"/>
          <c:order val="51"/>
          <c:tx>
            <c:strRef>
              <c:f>Presentation!$P$50</c:f>
              <c:strCache>
                <c:ptCount val="1"/>
                <c:pt idx="0">
                  <c:v> 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Presentation!$Q$51:$Q$52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xVal>
          <c:yVal>
            <c:numRef>
              <c:f>Presentation!$R$51:$R$52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3-2B78-4EE3-AA48-23558BED264F}"/>
            </c:ext>
          </c:extLst>
        </c:ser>
        <c:ser>
          <c:idx val="52"/>
          <c:order val="52"/>
          <c:tx>
            <c:v>Neutrals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Presentation!$Q$24:$Q$25</c:f>
              <c:numCache>
                <c:formatCode>General</c:formatCode>
                <c:ptCount val="2"/>
              </c:numCache>
            </c:numRef>
          </c:xVal>
          <c:yVal>
            <c:numRef>
              <c:f>Presentation!$R$24:$R$25</c:f>
              <c:numCache>
                <c:formatCode>General</c:formatCode>
                <c:ptCount val="2"/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4-2B78-4EE3-AA48-23558BED264F}"/>
            </c:ext>
          </c:extLst>
        </c:ser>
        <c:ser>
          <c:idx val="53"/>
          <c:order val="53"/>
          <c:tx>
            <c:v>inorg Coll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9930555555555552E-2"/>
                  <c:y val="3.7225042301184452E-2"/>
                </c:manualLayout>
              </c:layout>
              <c:tx>
                <c:strRef>
                  <c:f>Presentation!$P$3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0000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{EA990488-3AD9-4CD4-B9DD-05EE4521E222}</c15:txfldGUID>
                      <c15:f>Presentation!$P$3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5-2B78-4EE3-AA48-23558BED26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Presentation!$R$3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2B78-4EE3-AA48-23558BED264F}"/>
            </c:ext>
          </c:extLst>
        </c:ser>
        <c:ser>
          <c:idx val="54"/>
          <c:order val="54"/>
          <c:tx>
            <c:v>Biop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15277777777778E-2"/>
                  <c:y val="3.8917089678510999E-2"/>
                </c:manualLayout>
              </c:layout>
              <c:tx>
                <c:strRef>
                  <c:f>Presentation!$P$7</c:f>
                  <c:strCache>
                    <c:ptCount val="1"/>
                    <c:pt idx="0">
                      <c:v>Biopolymers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{8CC96E32-4B76-45F4-89D2-F637C6AA940D}</c15:txfldGUID>
                      <c15:f>Presentation!$P$7</c15:f>
                      <c15:dlblFieldTableCache>
                        <c:ptCount val="1"/>
                        <c:pt idx="0">
                          <c:v>Biopolymers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7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1400" b="0" i="1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Presentation!$R$7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8-2B78-4EE3-AA48-23558BED264F}"/>
            </c:ext>
          </c:extLst>
        </c:ser>
        <c:ser>
          <c:idx val="55"/>
          <c:order val="55"/>
          <c:tx>
            <c:v>HS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719717439659635E-2"/>
                  <c:y val="3.7168740274992465E-2"/>
                </c:manualLayout>
              </c:layout>
              <c:tx>
                <c:rich>
                  <a:bodyPr rot="-5400000" vert="horz"/>
                  <a:lstStyle/>
                  <a:p>
                    <a:pPr algn="ctr">
                      <a:defRPr sz="1400" b="0" i="1" u="none" strike="noStrike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defRPr>
                    </a:pPr>
                    <a:r>
                      <a:rPr lang="en-US" sz="1400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Humic Substances</a:t>
                    </a:r>
                    <a:endParaRPr lang="en-US" sz="140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Presentation!$Q$12</c:f>
              <c:numCache>
                <c:formatCode>General</c:formatCode>
                <c:ptCount val="1"/>
              </c:numCache>
            </c:numRef>
          </c:xVal>
          <c:yVal>
            <c:numRef>
              <c:f>Presentation!$R$11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A-2B78-4EE3-AA48-23558BED264F}"/>
            </c:ext>
          </c:extLst>
        </c:ser>
        <c:ser>
          <c:idx val="56"/>
          <c:order val="56"/>
          <c:tx>
            <c:v>BB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0631194663040046E-2"/>
                  <c:y val="3.5974710740648091E-2"/>
                </c:manualLayout>
              </c:layout>
              <c:tx>
                <c:strRef>
                  <c:f>Presentation!$P$15</c:f>
                  <c:strCache>
                    <c:ptCount val="1"/>
                    <c:pt idx="0">
                      <c:v>Building Blocks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0" b="0" i="1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{EE9CFC33-81B7-44AE-9D04-E86E183A85B9}</c15:txfldGUID>
                      <c15:f>Presentation!$P$15</c15:f>
                      <c15:dlblFieldTableCache>
                        <c:ptCount val="1"/>
                        <c:pt idx="0">
                          <c:v>Building Blocks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B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Presentation!$Q$16</c:f>
              <c:numCache>
                <c:formatCode>General</c:formatCode>
                <c:ptCount val="1"/>
              </c:numCache>
            </c:numRef>
          </c:xVal>
          <c:yVal>
            <c:numRef>
              <c:f>Presentation!$R$15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C-2B78-4EE3-AA48-23558BED264F}"/>
            </c:ext>
          </c:extLst>
        </c:ser>
        <c:ser>
          <c:idx val="57"/>
          <c:order val="57"/>
          <c:tx>
            <c:v>Acids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9.8379629629629668E-3"/>
                  <c:y val="3.553299492385787E-2"/>
                </c:manualLayout>
              </c:layout>
              <c:tx>
                <c:strRef>
                  <c:f>Presentation!$P$19</c:f>
                  <c:strCache>
                    <c:ptCount val="1"/>
                    <c:pt idx="0">
                      <c:v>LMW Acids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00" b="0" i="1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{AAE27C35-55C0-4830-84B9-E8D5C2CA4C0D}</c15:txfldGUID>
                      <c15:f>Presentation!$P$19</c15:f>
                      <c15:dlblFieldTableCache>
                        <c:ptCount val="1"/>
                        <c:pt idx="0">
                          <c:v>LMW Acids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D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Presentation!$Q$20</c:f>
              <c:numCache>
                <c:formatCode>General</c:formatCode>
                <c:ptCount val="1"/>
              </c:numCache>
            </c:numRef>
          </c:xVal>
          <c:yVal>
            <c:numRef>
              <c:f>Presentation!$R$19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E-2B78-4EE3-AA48-23558BED264F}"/>
            </c:ext>
          </c:extLst>
        </c:ser>
        <c:ser>
          <c:idx val="58"/>
          <c:order val="58"/>
          <c:tx>
            <c:v>Neutrals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0.18637825328020496"/>
                  <c:y val="0.54323560804880844"/>
                </c:manualLayout>
              </c:layout>
              <c:tx>
                <c:strRef>
                  <c:f>Presentation!$P$23</c:f>
                  <c:strCache>
                    <c:ptCount val="1"/>
                    <c:pt idx="0">
                      <c:v>LMW Neutrals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1" u="none" strike="noStrike" baseline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Arial"/>
                      <a:cs typeface="Times New Roman" panose="02020603050405020304" pitchFamily="18" charset="0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{83D8FE79-FA5C-4F27-9E5D-B6B0FC4C7B53}</c15:txfldGUID>
                      <c15:f>Presentation!$P$23</c15:f>
                      <c15:dlblFieldTableCache>
                        <c:ptCount val="1"/>
                        <c:pt idx="0">
                          <c:v>LMW Neutrals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3F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Presentation!$Q$24</c:f>
              <c:numCache>
                <c:formatCode>General</c:formatCode>
                <c:ptCount val="1"/>
              </c:numCache>
            </c:numRef>
          </c:xVal>
          <c:yVal>
            <c:numRef>
              <c:f>Presentation!$R$23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0-2B78-4EE3-AA48-23558BED264F}"/>
            </c:ext>
          </c:extLst>
        </c:ser>
        <c:ser>
          <c:idx val="59"/>
          <c:order val="59"/>
          <c:tx>
            <c:v>Nitrate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15277777777778E-2"/>
                  <c:y val="2.5803722504230162E-2"/>
                </c:manualLayout>
              </c:layout>
              <c:tx>
                <c:strRef>
                  <c:f>Presentation!$P$27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008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{1CB64D88-89DD-4C31-A5FB-54B27095102C}</c15:txfldGUID>
                      <c15:f>Presentation!$P$27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1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Presentation!$Q$28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Presentation!$R$27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2-2B78-4EE3-AA48-23558BED264F}"/>
            </c:ext>
          </c:extLst>
        </c:ser>
        <c:ser>
          <c:idx val="60"/>
          <c:order val="60"/>
          <c:tx>
            <c:v>Urea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5.2030456852792006E-2"/>
                </c:manualLayout>
              </c:layout>
              <c:tx>
                <c:strRef>
                  <c:f>Presentation!$P$34</c:f>
                  <c:strCache>
                    <c:ptCount val="1"/>
                    <c:pt idx="0">
                      <c:v>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{02E8DCD5-B05A-4FC7-AFCF-B36DD40A031A}</c15:txfldGUID>
                      <c15:f>Presentation!$P$34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3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Presentation!$Q$35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Presentation!$R$34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4-2B78-4EE3-AA48-23558BED264F}"/>
            </c:ext>
          </c:extLst>
        </c:ser>
        <c:ser>
          <c:idx val="61"/>
          <c:order val="61"/>
          <c:tx>
            <c:v>Ammonium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215277777777778E-2"/>
                  <c:y val="4.1455160744500848E-2"/>
                </c:manualLayout>
              </c:layout>
              <c:tx>
                <c:strRef>
                  <c:f>Presentation!$P$38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339966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{78D65F6E-F4F8-45D1-BCDB-1CEE850D9A44}</c15:txfldGUID>
                      <c15:f>Presentation!$P$38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5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Presentation!$Q$39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Presentation!$R$38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2B78-4EE3-AA48-23558BED264F}"/>
            </c:ext>
          </c:extLst>
        </c:ser>
        <c:ser>
          <c:idx val="62"/>
          <c:order val="62"/>
          <c:tx>
            <c:v>X1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4.6954314720812185E-2"/>
                </c:manualLayout>
              </c:layout>
              <c:tx>
                <c:strRef>
                  <c:f>Presentation!$P$42</c:f>
                  <c:strCache>
                    <c:ptCount val="1"/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{44AE36D4-A41B-4352-9E9D-BC5CA66D268A}</c15:txfldGUID>
                      <c15:f>Presentation!$P$42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7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Presentation!$Q$43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Presentation!$R$42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8-2B78-4EE3-AA48-23558BED264F}"/>
            </c:ext>
          </c:extLst>
        </c:ser>
        <c:ser>
          <c:idx val="63"/>
          <c:order val="63"/>
          <c:tx>
            <c:v>X2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4.6954314720812185E-2"/>
                </c:manualLayout>
              </c:layout>
              <c:tx>
                <c:strRef>
                  <c:f>Presentation!$P$46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{B3C7681F-4F25-4E50-B741-8BA8AD7987BE}</c15:txfldGUID>
                      <c15:f>Presentation!$P$46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9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sz="800" b="0" i="1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dLblPos val="r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Presentation!$Q$47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Presentation!$R$46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A-2B78-4EE3-AA48-23558BED264F}"/>
            </c:ext>
          </c:extLst>
        </c:ser>
        <c:ser>
          <c:idx val="64"/>
          <c:order val="64"/>
          <c:tx>
            <c:v>X3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4.6954314720812185E-2"/>
                </c:manualLayout>
              </c:layout>
              <c:tx>
                <c:strRef>
                  <c:f>Presentation!$P$50</c:f>
                  <c:strCache>
                    <c:ptCount val="1"/>
                    <c:pt idx="0">
                      <c:v>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800" b="0" i="1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{DCBA3E21-CA20-412A-8ED2-6B75A638EB35}</c15:txfldGUID>
                      <c15:f>Presentation!$P$50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B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Presentation!$Q$51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Presentation!$R$50</c:f>
              <c:numCache>
                <c:formatCode>0.00</c:formatCode>
                <c:ptCount val="1"/>
                <c:pt idx="0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C-2B78-4EE3-AA48-23558BED264F}"/>
            </c:ext>
          </c:extLst>
        </c:ser>
        <c:ser>
          <c:idx val="65"/>
          <c:order val="65"/>
          <c:tx>
            <c:v>Neutrals Arrow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Presentation!$S$24:$S$28</c:f>
              <c:numCache>
                <c:formatCode>General</c:formatCode>
                <c:ptCount val="5"/>
                <c:pt idx="0">
                  <c:v>0</c:v>
                </c:pt>
                <c:pt idx="1">
                  <c:v>140</c:v>
                </c:pt>
                <c:pt idx="2">
                  <c:v>137.19999999999999</c:v>
                </c:pt>
                <c:pt idx="3">
                  <c:v>137.19999999999999</c:v>
                </c:pt>
                <c:pt idx="4">
                  <c:v>140</c:v>
                </c:pt>
              </c:numCache>
            </c:numRef>
          </c:xVal>
          <c:yVal>
            <c:numRef>
              <c:f>Presentation!$T$24:$T$28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-3.5000000000000003E-2</c:v>
                </c:pt>
                <c:pt idx="3">
                  <c:v>3.5000000000000003E-2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D-2B78-4EE3-AA48-23558BED264F}"/>
            </c:ext>
          </c:extLst>
        </c:ser>
        <c:ser>
          <c:idx val="66"/>
          <c:order val="66"/>
          <c:tx>
            <c:v>Sample 1 label</c:v>
          </c:tx>
          <c:spPr>
            <a:ln w="28575">
              <a:noFill/>
            </a:ln>
          </c:spPr>
          <c:marker>
            <c:symbol val="none"/>
          </c:marker>
          <c:xVal>
            <c:numRef>
              <c:f>Presentation!$H$11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E-2B78-4EE3-AA48-23558BED264F}"/>
            </c:ext>
          </c:extLst>
        </c:ser>
        <c:ser>
          <c:idx val="67"/>
          <c:order val="67"/>
          <c:tx>
            <c:v>sample 2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789759782565252E-2"/>
                </c:manualLayout>
              </c:layout>
              <c:tx>
                <c:strRef>
                  <c:f>Presentation!$H$12</c:f>
                  <c:strCache>
                    <c:ptCount val="1"/>
                    <c:pt idx="0">
                      <c:v> </c:v>
                    </c:pt>
                  </c:strCache>
                </c:strRef>
              </c:tx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fr-FR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{A3018C0C-E551-4AC9-8A6B-72713E98F3F4}</c15:txfldGUID>
                      <c15:f>Presentation!$H$12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4F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Presentation!$H$15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Presentation!$G$12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0-2B78-4EE3-AA48-23558BED264F}"/>
            </c:ext>
          </c:extLst>
        </c:ser>
        <c:ser>
          <c:idx val="68"/>
          <c:order val="68"/>
          <c:tx>
            <c:v>sample 3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789759782565252E-2"/>
                </c:manualLayout>
              </c:layout>
              <c:tx>
                <c:strRef>
                  <c:f>Presentation!$H$16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{35760C17-F3A8-4A1C-BEAD-84B6509EE02F}</c15:txfldGUID>
                      <c15:f>Presentation!$H$16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1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Presentation!$H$19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Presentation!$G$16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2-2B78-4EE3-AA48-23558BED264F}"/>
            </c:ext>
          </c:extLst>
        </c:ser>
        <c:ser>
          <c:idx val="69"/>
          <c:order val="69"/>
          <c:tx>
            <c:v>sample 4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9166633358647499E-2"/>
                </c:manualLayout>
              </c:layout>
              <c:tx>
                <c:strRef>
                  <c:f>Presentation!$H$20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{AE272FA4-BC00-4569-80D2-74ABAD8FC061}</c15:txfldGUID>
                      <c15:f>Presentation!$H$20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3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Presentation!$H$23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Presentation!$G$20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4-2B78-4EE3-AA48-23558BED264F}"/>
            </c:ext>
          </c:extLst>
        </c:ser>
        <c:ser>
          <c:idx val="70"/>
          <c:order val="70"/>
          <c:tx>
            <c:v>sample 5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9166633358647499E-2"/>
                </c:manualLayout>
              </c:layout>
              <c:tx>
                <c:strRef>
                  <c:f>Presentation!$H$24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{3565FF78-9686-490B-A91A-A5E0E6FFE6E9}</c15:txfldGUID>
                      <c15:f>Presentation!$H$24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5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Presentation!$H$27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Presentation!$G$24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6-2B78-4EE3-AA48-23558BED264F}"/>
            </c:ext>
          </c:extLst>
        </c:ser>
        <c:ser>
          <c:idx val="71"/>
          <c:order val="71"/>
          <c:tx>
            <c:v>sample 6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2.0435668891642351E-2"/>
                </c:manualLayout>
              </c:layout>
              <c:tx>
                <c:strRef>
                  <c:f>Presentation!$H$28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{24816B75-4532-4A20-ADBD-6137C7B48AB0}</c15:txfldGUID>
                      <c15:f>Presentation!$H$28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7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Presentation!$H$31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Presentation!$G$28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8-2B78-4EE3-AA48-23558BED264F}"/>
            </c:ext>
          </c:extLst>
        </c:ser>
        <c:ser>
          <c:idx val="72"/>
          <c:order val="72"/>
          <c:tx>
            <c:v>sample 7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9166633358647499E-2"/>
                </c:manualLayout>
              </c:layout>
              <c:tx>
                <c:strRef>
                  <c:f>Presentation!$H$32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{04C54A2D-58DE-493F-91AA-5F1D9951B1FE}</c15:txfldGUID>
                      <c15:f>Presentation!$H$32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9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Presentation!$H$35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Presentation!$G$32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A-2B78-4EE3-AA48-23558BED264F}"/>
            </c:ext>
          </c:extLst>
        </c:ser>
        <c:ser>
          <c:idx val="73"/>
          <c:order val="73"/>
          <c:tx>
            <c:v>sample 8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2.0435668891642351E-2"/>
                </c:manualLayout>
              </c:layout>
              <c:tx>
                <c:strRef>
                  <c:f>Presentation!$H$36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{304CA749-ACC7-4A3F-88EF-935A0F2F0E78}</c15:txfldGUID>
                      <c15:f>Presentation!$H$36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B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Presentation!$H$39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Presentation!$G$36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C-2B78-4EE3-AA48-23558BED264F}"/>
            </c:ext>
          </c:extLst>
        </c:ser>
        <c:ser>
          <c:idx val="74"/>
          <c:order val="74"/>
          <c:tx>
            <c:v>sample 9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9166633358647499E-2"/>
                </c:manualLayout>
              </c:layout>
              <c:tx>
                <c:strRef>
                  <c:f>Presentation!$H$40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{6CB98D5F-1072-4708-97AC-9F6683D3E984}</c15:txfldGUID>
                      <c15:f>Presentation!$H$40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D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Presentation!$H$43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Presentation!$G$40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5E-2B78-4EE3-AA48-23558BED264F}"/>
            </c:ext>
          </c:extLst>
        </c:ser>
        <c:ser>
          <c:idx val="75"/>
          <c:order val="75"/>
          <c:tx>
            <c:v>sample 10 label</c:v>
          </c:tx>
          <c:spPr>
            <a:ln w="28575"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8.6805702727767546E-3"/>
                  <c:y val="-1.9166633358647499E-2"/>
                </c:manualLayout>
              </c:layout>
              <c:tx>
                <c:strRef>
                  <c:f>Presentation!$H$44</c:f>
                  <c:strCache>
                    <c:ptCount val="1"/>
                    <c:pt idx="0">
                      <c:v> </c:v>
                    </c:pt>
                  </c:strCache>
                </c:strRef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{5970B18D-A33D-4F09-9A8E-2827BBB85E24}</c15:txfldGUID>
                      <c15:f>Presentation!$H$44</c15:f>
                      <c15:dlblFieldTableCache>
                        <c:ptCount val="1"/>
                        <c:pt idx="0">
                          <c:v> 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5F-2B78-4EE3-AA48-23558BED264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Presentation!$H$47</c:f>
              <c:numCache>
                <c:formatCode>General</c:formatCode>
                <c:ptCount val="1"/>
                <c:pt idx="0">
                  <c:v>3</c:v>
                </c:pt>
              </c:numCache>
            </c:numRef>
          </c:xVal>
          <c:yVal>
            <c:numRef>
              <c:f>Presentation!$G$44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60-2B78-4EE3-AA48-23558BED2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21984"/>
        <c:axId val="88322560"/>
      </c:scatterChart>
      <c:valAx>
        <c:axId val="88321984"/>
        <c:scaling>
          <c:orientation val="minMax"/>
          <c:max val="16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2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Retention Time (min)</a:t>
                </a:r>
              </a:p>
            </c:rich>
          </c:tx>
          <c:layout>
            <c:manualLayout>
              <c:xMode val="edge"/>
              <c:yMode val="edge"/>
              <c:x val="0.31546752136752138"/>
              <c:y val="0.8804220779220779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fr-FR"/>
          </a:p>
        </c:txPr>
        <c:crossAx val="88322560"/>
        <c:crosses val="autoZero"/>
        <c:crossBetween val="midCat"/>
        <c:majorUnit val="40"/>
      </c:valAx>
      <c:valAx>
        <c:axId val="88322560"/>
        <c:scaling>
          <c:orientation val="minMax"/>
          <c:max val="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/>
                    <a:cs typeface="Times New Roman" panose="02020603050405020304" pitchFamily="18" charset="0"/>
                  </a:defRPr>
                </a:pPr>
                <a:r>
                  <a:rPr lang="en-US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rel. Signal Response</a:t>
                </a:r>
              </a:p>
            </c:rich>
          </c:tx>
          <c:layout>
            <c:manualLayout>
              <c:xMode val="edge"/>
              <c:yMode val="edge"/>
              <c:x val="0"/>
              <c:y val="0.18306421356421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28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defRPr>
            </a:pPr>
            <a:endParaRPr lang="fr-FR"/>
          </a:p>
        </c:txPr>
        <c:crossAx val="88321984"/>
        <c:crosses val="autoZero"/>
        <c:crossBetween val="midCat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22544137342492"/>
          <c:y val="6.6002430555555561E-2"/>
          <c:w val="0.7170839381704841"/>
          <c:h val="0.8679951388888889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test!$J$1</c:f>
              <c:strCache>
                <c:ptCount val="1"/>
                <c:pt idx="0">
                  <c:v>Total de bactéries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test!$F$2:$F$88</c:f>
              <c:numCache>
                <c:formatCode>m/d/yyyy</c:formatCode>
                <c:ptCount val="87"/>
                <c:pt idx="0">
                  <c:v>42790</c:v>
                </c:pt>
                <c:pt idx="1">
                  <c:v>42798</c:v>
                </c:pt>
                <c:pt idx="2">
                  <c:v>42803</c:v>
                </c:pt>
                <c:pt idx="3">
                  <c:v>42811</c:v>
                </c:pt>
                <c:pt idx="4">
                  <c:v>42819</c:v>
                </c:pt>
                <c:pt idx="5">
                  <c:v>42828</c:v>
                </c:pt>
                <c:pt idx="6">
                  <c:v>42832</c:v>
                </c:pt>
                <c:pt idx="7">
                  <c:v>42839</c:v>
                </c:pt>
                <c:pt idx="8">
                  <c:v>42849</c:v>
                </c:pt>
                <c:pt idx="9">
                  <c:v>42857</c:v>
                </c:pt>
                <c:pt idx="10">
                  <c:v>42864</c:v>
                </c:pt>
                <c:pt idx="11">
                  <c:v>42870</c:v>
                </c:pt>
                <c:pt idx="12">
                  <c:v>42877</c:v>
                </c:pt>
                <c:pt idx="13">
                  <c:v>42886</c:v>
                </c:pt>
                <c:pt idx="14">
                  <c:v>42892</c:v>
                </c:pt>
                <c:pt idx="15">
                  <c:v>42901</c:v>
                </c:pt>
                <c:pt idx="16">
                  <c:v>42906</c:v>
                </c:pt>
                <c:pt idx="17">
                  <c:v>42911</c:v>
                </c:pt>
                <c:pt idx="18">
                  <c:v>42922</c:v>
                </c:pt>
                <c:pt idx="19">
                  <c:v>42929</c:v>
                </c:pt>
                <c:pt idx="20">
                  <c:v>42936</c:v>
                </c:pt>
                <c:pt idx="21">
                  <c:v>42944</c:v>
                </c:pt>
                <c:pt idx="22">
                  <c:v>42952</c:v>
                </c:pt>
                <c:pt idx="23">
                  <c:v>42961</c:v>
                </c:pt>
                <c:pt idx="24">
                  <c:v>42965</c:v>
                </c:pt>
                <c:pt idx="25">
                  <c:v>42974</c:v>
                </c:pt>
                <c:pt idx="26">
                  <c:v>42982</c:v>
                </c:pt>
                <c:pt idx="27">
                  <c:v>42990</c:v>
                </c:pt>
                <c:pt idx="28">
                  <c:v>42995</c:v>
                </c:pt>
                <c:pt idx="29">
                  <c:v>43003</c:v>
                </c:pt>
                <c:pt idx="30">
                  <c:v>43012</c:v>
                </c:pt>
                <c:pt idx="31">
                  <c:v>43019</c:v>
                </c:pt>
                <c:pt idx="32">
                  <c:v>43024</c:v>
                </c:pt>
                <c:pt idx="33">
                  <c:v>43033</c:v>
                </c:pt>
                <c:pt idx="34">
                  <c:v>43040</c:v>
                </c:pt>
                <c:pt idx="35">
                  <c:v>43049</c:v>
                </c:pt>
                <c:pt idx="36">
                  <c:v>43053</c:v>
                </c:pt>
                <c:pt idx="37">
                  <c:v>43062</c:v>
                </c:pt>
                <c:pt idx="38">
                  <c:v>43069</c:v>
                </c:pt>
                <c:pt idx="39">
                  <c:v>43078</c:v>
                </c:pt>
                <c:pt idx="40">
                  <c:v>43083</c:v>
                </c:pt>
                <c:pt idx="41">
                  <c:v>43091</c:v>
                </c:pt>
                <c:pt idx="42">
                  <c:v>43098</c:v>
                </c:pt>
                <c:pt idx="43">
                  <c:v>43108</c:v>
                </c:pt>
                <c:pt idx="44">
                  <c:v>43115</c:v>
                </c:pt>
                <c:pt idx="45">
                  <c:v>43123</c:v>
                </c:pt>
                <c:pt idx="46">
                  <c:v>43129</c:v>
                </c:pt>
                <c:pt idx="47">
                  <c:v>43137</c:v>
                </c:pt>
                <c:pt idx="48">
                  <c:v>43144</c:v>
                </c:pt>
                <c:pt idx="49">
                  <c:v>43153</c:v>
                </c:pt>
                <c:pt idx="50">
                  <c:v>43158</c:v>
                </c:pt>
                <c:pt idx="51">
                  <c:v>43166</c:v>
                </c:pt>
                <c:pt idx="52">
                  <c:v>43174</c:v>
                </c:pt>
                <c:pt idx="53">
                  <c:v>43182</c:v>
                </c:pt>
                <c:pt idx="54">
                  <c:v>43187</c:v>
                </c:pt>
                <c:pt idx="55">
                  <c:v>43195</c:v>
                </c:pt>
                <c:pt idx="56">
                  <c:v>43203</c:v>
                </c:pt>
                <c:pt idx="57">
                  <c:v>43211</c:v>
                </c:pt>
                <c:pt idx="58">
                  <c:v>43216</c:v>
                </c:pt>
                <c:pt idx="59">
                  <c:v>43224</c:v>
                </c:pt>
                <c:pt idx="60">
                  <c:v>43232</c:v>
                </c:pt>
                <c:pt idx="61">
                  <c:v>43241</c:v>
                </c:pt>
                <c:pt idx="62">
                  <c:v>43245</c:v>
                </c:pt>
                <c:pt idx="63">
                  <c:v>43252</c:v>
                </c:pt>
                <c:pt idx="64">
                  <c:v>43262</c:v>
                </c:pt>
                <c:pt idx="65">
                  <c:v>43270</c:v>
                </c:pt>
                <c:pt idx="66">
                  <c:v>43276</c:v>
                </c:pt>
                <c:pt idx="67">
                  <c:v>43283</c:v>
                </c:pt>
                <c:pt idx="68">
                  <c:v>43291</c:v>
                </c:pt>
                <c:pt idx="69">
                  <c:v>43300</c:v>
                </c:pt>
                <c:pt idx="70">
                  <c:v>43307</c:v>
                </c:pt>
                <c:pt idx="71">
                  <c:v>43314</c:v>
                </c:pt>
                <c:pt idx="72">
                  <c:v>43322</c:v>
                </c:pt>
                <c:pt idx="73">
                  <c:v>43329</c:v>
                </c:pt>
                <c:pt idx="74">
                  <c:v>43336</c:v>
                </c:pt>
                <c:pt idx="75">
                  <c:v>43343</c:v>
                </c:pt>
                <c:pt idx="76">
                  <c:v>43351</c:v>
                </c:pt>
                <c:pt idx="77">
                  <c:v>43356</c:v>
                </c:pt>
                <c:pt idx="78">
                  <c:v>43364</c:v>
                </c:pt>
                <c:pt idx="79">
                  <c:v>43370</c:v>
                </c:pt>
                <c:pt idx="80">
                  <c:v>43377</c:v>
                </c:pt>
                <c:pt idx="81">
                  <c:v>43383</c:v>
                </c:pt>
                <c:pt idx="82">
                  <c:v>43389</c:v>
                </c:pt>
                <c:pt idx="83">
                  <c:v>43397</c:v>
                </c:pt>
                <c:pt idx="84">
                  <c:v>43404</c:v>
                </c:pt>
                <c:pt idx="85">
                  <c:v>43414</c:v>
                </c:pt>
                <c:pt idx="86">
                  <c:v>43421</c:v>
                </c:pt>
              </c:numCache>
            </c:numRef>
          </c:xVal>
          <c:yVal>
            <c:numRef>
              <c:f>test!$K$2:$K$87</c:f>
              <c:numCache>
                <c:formatCode>General</c:formatCode>
                <c:ptCount val="86"/>
                <c:pt idx="0">
                  <c:v>840214.78557148401</c:v>
                </c:pt>
                <c:pt idx="1">
                  <c:v>876012.22096963401</c:v>
                </c:pt>
                <c:pt idx="2">
                  <c:v>896735.48069907259</c:v>
                </c:pt>
                <c:pt idx="3">
                  <c:v>909417.71159540536</c:v>
                </c:pt>
                <c:pt idx="4">
                  <c:v>822052.6282292502</c:v>
                </c:pt>
                <c:pt idx="5">
                  <c:v>845503.51618455921</c:v>
                </c:pt>
                <c:pt idx="6">
                  <c:v>967208.84948872356</c:v>
                </c:pt>
                <c:pt idx="7">
                  <c:v>1089114.3726751569</c:v>
                </c:pt>
                <c:pt idx="8">
                  <c:v>1220273.8600790519</c:v>
                </c:pt>
                <c:pt idx="9">
                  <c:v>1245851.6326783553</c:v>
                </c:pt>
                <c:pt idx="10">
                  <c:v>1344928.2687847358</c:v>
                </c:pt>
                <c:pt idx="11">
                  <c:v>1503661.4885854605</c:v>
                </c:pt>
                <c:pt idx="12">
                  <c:v>1470010.6554490849</c:v>
                </c:pt>
                <c:pt idx="13">
                  <c:v>1455818.7914606486</c:v>
                </c:pt>
                <c:pt idx="14">
                  <c:v>1319707.6617361619</c:v>
                </c:pt>
                <c:pt idx="15">
                  <c:v>1057533.4754131837</c:v>
                </c:pt>
                <c:pt idx="16">
                  <c:v>883633.32604799885</c:v>
                </c:pt>
                <c:pt idx="17">
                  <c:v>763035.46490511857</c:v>
                </c:pt>
                <c:pt idx="18">
                  <c:v>735644.32990549086</c:v>
                </c:pt>
                <c:pt idx="19">
                  <c:v>887984.99769300153</c:v>
                </c:pt>
                <c:pt idx="20">
                  <c:v>947553.40157173551</c:v>
                </c:pt>
                <c:pt idx="21">
                  <c:v>1009901.5057437902</c:v>
                </c:pt>
                <c:pt idx="22">
                  <c:v>1156065.1867429642</c:v>
                </c:pt>
                <c:pt idx="23">
                  <c:v>1289230.4034412974</c:v>
                </c:pt>
                <c:pt idx="24">
                  <c:v>1328111.2211416208</c:v>
                </c:pt>
                <c:pt idx="25">
                  <c:v>1218417.0636802185</c:v>
                </c:pt>
                <c:pt idx="26">
                  <c:v>1167731.2674930983</c:v>
                </c:pt>
                <c:pt idx="27">
                  <c:v>1176735.0308714628</c:v>
                </c:pt>
                <c:pt idx="28">
                  <c:v>1164024.4222721863</c:v>
                </c:pt>
                <c:pt idx="29">
                  <c:v>1156139.4975054571</c:v>
                </c:pt>
                <c:pt idx="30">
                  <c:v>1106108.6213133256</c:v>
                </c:pt>
                <c:pt idx="31">
                  <c:v>1127020.2694285233</c:v>
                </c:pt>
                <c:pt idx="32">
                  <c:v>1159855.8661175608</c:v>
                </c:pt>
                <c:pt idx="33">
                  <c:v>1093280.1550629586</c:v>
                </c:pt>
                <c:pt idx="34">
                  <c:v>986778.19287652709</c:v>
                </c:pt>
                <c:pt idx="35">
                  <c:v>901761.50325483363</c:v>
                </c:pt>
                <c:pt idx="36">
                  <c:v>813117.60668498324</c:v>
                </c:pt>
                <c:pt idx="37">
                  <c:v>750914.14187344257</c:v>
                </c:pt>
                <c:pt idx="38">
                  <c:v>686106.71273199958</c:v>
                </c:pt>
                <c:pt idx="39">
                  <c:v>670584.0909113806</c:v>
                </c:pt>
                <c:pt idx="40">
                  <c:v>700031.65530862415</c:v>
                </c:pt>
                <c:pt idx="41">
                  <c:v>713803.52629598021</c:v>
                </c:pt>
                <c:pt idx="42">
                  <c:v>717663.70111521112</c:v>
                </c:pt>
                <c:pt idx="43">
                  <c:v>696518.63549288083</c:v>
                </c:pt>
                <c:pt idx="44">
                  <c:v>671288.23194907815</c:v>
                </c:pt>
                <c:pt idx="45">
                  <c:v>654160.79024728388</c:v>
                </c:pt>
                <c:pt idx="46">
                  <c:v>644719.66813349561</c:v>
                </c:pt>
                <c:pt idx="47">
                  <c:v>653055.08515158051</c:v>
                </c:pt>
                <c:pt idx="48">
                  <c:v>660269.71473280492</c:v>
                </c:pt>
                <c:pt idx="49">
                  <c:v>636143.55321671162</c:v>
                </c:pt>
                <c:pt idx="50">
                  <c:v>588709.69074120279</c:v>
                </c:pt>
                <c:pt idx="51">
                  <c:v>563047.08482586395</c:v>
                </c:pt>
                <c:pt idx="52">
                  <c:v>566704.79828666546</c:v>
                </c:pt>
                <c:pt idx="53">
                  <c:v>652720.02449555509</c:v>
                </c:pt>
                <c:pt idx="54">
                  <c:v>861534.35683713667</c:v>
                </c:pt>
                <c:pt idx="55">
                  <c:v>1157786.0334698819</c:v>
                </c:pt>
                <c:pt idx="56">
                  <c:v>1368360.5852421205</c:v>
                </c:pt>
                <c:pt idx="57">
                  <c:v>1349697.595965296</c:v>
                </c:pt>
                <c:pt idx="58">
                  <c:v>1194359.9438430332</c:v>
                </c:pt>
                <c:pt idx="59">
                  <c:v>1051955.5271591914</c:v>
                </c:pt>
                <c:pt idx="60">
                  <c:v>1048274.0507554505</c:v>
                </c:pt>
                <c:pt idx="61">
                  <c:v>1095439.7990240445</c:v>
                </c:pt>
                <c:pt idx="62">
                  <c:v>1226463.5070062913</c:v>
                </c:pt>
                <c:pt idx="63">
                  <c:v>1421463.8916218355</c:v>
                </c:pt>
                <c:pt idx="64">
                  <c:v>1556601.2583093736</c:v>
                </c:pt>
                <c:pt idx="65">
                  <c:v>1631290.6722800732</c:v>
                </c:pt>
                <c:pt idx="66">
                  <c:v>1474045.3001757488</c:v>
                </c:pt>
                <c:pt idx="67">
                  <c:v>1251870.823952388</c:v>
                </c:pt>
                <c:pt idx="68">
                  <c:v>1090487.0924787559</c:v>
                </c:pt>
                <c:pt idx="69">
                  <c:v>1011529.9592106988</c:v>
                </c:pt>
                <c:pt idx="70">
                  <c:v>1007387.9579986781</c:v>
                </c:pt>
                <c:pt idx="71">
                  <c:v>1029985.8151500783</c:v>
                </c:pt>
                <c:pt idx="72">
                  <c:v>1007662.2249431936</c:v>
                </c:pt>
                <c:pt idx="73">
                  <c:v>965363.95835152175</c:v>
                </c:pt>
                <c:pt idx="74">
                  <c:v>932646.7074942427</c:v>
                </c:pt>
                <c:pt idx="75">
                  <c:v>945712.280299359</c:v>
                </c:pt>
                <c:pt idx="76">
                  <c:v>1034711.4065363351</c:v>
                </c:pt>
                <c:pt idx="77">
                  <c:v>1077420.9581081346</c:v>
                </c:pt>
                <c:pt idx="78">
                  <c:v>1054793.9465809464</c:v>
                </c:pt>
                <c:pt idx="79">
                  <c:v>972492.32776007056</c:v>
                </c:pt>
                <c:pt idx="80">
                  <c:v>865522.71810143068</c:v>
                </c:pt>
                <c:pt idx="81">
                  <c:v>823752.07273107115</c:v>
                </c:pt>
                <c:pt idx="82">
                  <c:v>899684.30497023463</c:v>
                </c:pt>
                <c:pt idx="83">
                  <c:v>979427.08410350978</c:v>
                </c:pt>
                <c:pt idx="84">
                  <c:v>983446.94152753428</c:v>
                </c:pt>
                <c:pt idx="85">
                  <c:v>985781.09004542232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548-4D5D-857E-D501A65A1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037184"/>
        <c:axId val="166882688"/>
      </c:scatterChart>
      <c:valAx>
        <c:axId val="167037184"/>
        <c:scaling>
          <c:orientation val="minMax"/>
          <c:max val="43460"/>
          <c:min val="42750"/>
        </c:scaling>
        <c:delete val="1"/>
        <c:axPos val="b"/>
        <c:numFmt formatCode="[$-40C]mmmmm;@" sourceLinked="0"/>
        <c:majorTickMark val="out"/>
        <c:minorTickMark val="none"/>
        <c:tickLblPos val="nextTo"/>
        <c:crossAx val="166882688"/>
        <c:crosses val="autoZero"/>
        <c:crossBetween val="midCat"/>
        <c:majorUnit val="30"/>
      </c:valAx>
      <c:valAx>
        <c:axId val="16688268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fr-FR">
                    <a:solidFill>
                      <a:schemeClr val="bg1"/>
                    </a:solidFill>
                  </a:rPr>
                  <a:t>Nombre de bactéries par mL</a:t>
                </a:r>
              </a:p>
            </c:rich>
          </c:tx>
          <c:layout>
            <c:manualLayout>
              <c:xMode val="edge"/>
              <c:yMode val="edge"/>
              <c:x val="2.6308432152227276E-2"/>
              <c:y val="0.2320491940039620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670371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22544137342492"/>
          <c:y val="6.6002430555555561E-2"/>
          <c:w val="0.7170839381704841"/>
          <c:h val="0.8679951388888889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test!$J$1</c:f>
              <c:strCache>
                <c:ptCount val="1"/>
                <c:pt idx="0">
                  <c:v>Total de bactéries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test!$F$2:$F$88</c:f>
              <c:numCache>
                <c:formatCode>m/d/yyyy</c:formatCode>
                <c:ptCount val="87"/>
                <c:pt idx="0">
                  <c:v>42790</c:v>
                </c:pt>
                <c:pt idx="1">
                  <c:v>42798</c:v>
                </c:pt>
                <c:pt idx="2">
                  <c:v>42803</c:v>
                </c:pt>
                <c:pt idx="3">
                  <c:v>42811</c:v>
                </c:pt>
                <c:pt idx="4">
                  <c:v>42819</c:v>
                </c:pt>
                <c:pt idx="5">
                  <c:v>42828</c:v>
                </c:pt>
                <c:pt idx="6">
                  <c:v>42832</c:v>
                </c:pt>
                <c:pt idx="7">
                  <c:v>42839</c:v>
                </c:pt>
                <c:pt idx="8">
                  <c:v>42849</c:v>
                </c:pt>
                <c:pt idx="9">
                  <c:v>42857</c:v>
                </c:pt>
                <c:pt idx="10">
                  <c:v>42864</c:v>
                </c:pt>
                <c:pt idx="11">
                  <c:v>42870</c:v>
                </c:pt>
                <c:pt idx="12">
                  <c:v>42877</c:v>
                </c:pt>
                <c:pt idx="13">
                  <c:v>42886</c:v>
                </c:pt>
                <c:pt idx="14">
                  <c:v>42892</c:v>
                </c:pt>
                <c:pt idx="15">
                  <c:v>42901</c:v>
                </c:pt>
                <c:pt idx="16">
                  <c:v>42906</c:v>
                </c:pt>
                <c:pt idx="17">
                  <c:v>42911</c:v>
                </c:pt>
                <c:pt idx="18">
                  <c:v>42922</c:v>
                </c:pt>
                <c:pt idx="19">
                  <c:v>42929</c:v>
                </c:pt>
                <c:pt idx="20">
                  <c:v>42936</c:v>
                </c:pt>
                <c:pt idx="21">
                  <c:v>42944</c:v>
                </c:pt>
                <c:pt idx="22">
                  <c:v>42952</c:v>
                </c:pt>
                <c:pt idx="23">
                  <c:v>42961</c:v>
                </c:pt>
                <c:pt idx="24">
                  <c:v>42965</c:v>
                </c:pt>
                <c:pt idx="25">
                  <c:v>42974</c:v>
                </c:pt>
                <c:pt idx="26">
                  <c:v>42982</c:v>
                </c:pt>
                <c:pt idx="27">
                  <c:v>42990</c:v>
                </c:pt>
                <c:pt idx="28">
                  <c:v>42995</c:v>
                </c:pt>
                <c:pt idx="29">
                  <c:v>43003</c:v>
                </c:pt>
                <c:pt idx="30">
                  <c:v>43012</c:v>
                </c:pt>
                <c:pt idx="31">
                  <c:v>43019</c:v>
                </c:pt>
                <c:pt idx="32">
                  <c:v>43024</c:v>
                </c:pt>
                <c:pt idx="33">
                  <c:v>43033</c:v>
                </c:pt>
                <c:pt idx="34">
                  <c:v>43040</c:v>
                </c:pt>
                <c:pt idx="35">
                  <c:v>43049</c:v>
                </c:pt>
                <c:pt idx="36">
                  <c:v>43053</c:v>
                </c:pt>
                <c:pt idx="37">
                  <c:v>43062</c:v>
                </c:pt>
                <c:pt idx="38">
                  <c:v>43069</c:v>
                </c:pt>
                <c:pt idx="39">
                  <c:v>43078</c:v>
                </c:pt>
                <c:pt idx="40">
                  <c:v>43083</c:v>
                </c:pt>
                <c:pt idx="41">
                  <c:v>43091</c:v>
                </c:pt>
                <c:pt idx="42">
                  <c:v>43098</c:v>
                </c:pt>
                <c:pt idx="43">
                  <c:v>43108</c:v>
                </c:pt>
                <c:pt idx="44">
                  <c:v>43115</c:v>
                </c:pt>
                <c:pt idx="45">
                  <c:v>43123</c:v>
                </c:pt>
                <c:pt idx="46">
                  <c:v>43129</c:v>
                </c:pt>
                <c:pt idx="47">
                  <c:v>43137</c:v>
                </c:pt>
                <c:pt idx="48">
                  <c:v>43144</c:v>
                </c:pt>
                <c:pt idx="49">
                  <c:v>43153</c:v>
                </c:pt>
                <c:pt idx="50">
                  <c:v>43158</c:v>
                </c:pt>
                <c:pt idx="51">
                  <c:v>43166</c:v>
                </c:pt>
                <c:pt idx="52">
                  <c:v>43174</c:v>
                </c:pt>
                <c:pt idx="53">
                  <c:v>43182</c:v>
                </c:pt>
                <c:pt idx="54">
                  <c:v>43187</c:v>
                </c:pt>
                <c:pt idx="55">
                  <c:v>43195</c:v>
                </c:pt>
                <c:pt idx="56">
                  <c:v>43203</c:v>
                </c:pt>
                <c:pt idx="57">
                  <c:v>43211</c:v>
                </c:pt>
                <c:pt idx="58">
                  <c:v>43216</c:v>
                </c:pt>
                <c:pt idx="59">
                  <c:v>43224</c:v>
                </c:pt>
                <c:pt idx="60">
                  <c:v>43232</c:v>
                </c:pt>
                <c:pt idx="61">
                  <c:v>43241</c:v>
                </c:pt>
                <c:pt idx="62">
                  <c:v>43245</c:v>
                </c:pt>
                <c:pt idx="63">
                  <c:v>43252</c:v>
                </c:pt>
                <c:pt idx="64">
                  <c:v>43262</c:v>
                </c:pt>
                <c:pt idx="65">
                  <c:v>43270</c:v>
                </c:pt>
                <c:pt idx="66">
                  <c:v>43276</c:v>
                </c:pt>
                <c:pt idx="67">
                  <c:v>43283</c:v>
                </c:pt>
                <c:pt idx="68">
                  <c:v>43291</c:v>
                </c:pt>
                <c:pt idx="69">
                  <c:v>43300</c:v>
                </c:pt>
                <c:pt idx="70">
                  <c:v>43307</c:v>
                </c:pt>
                <c:pt idx="71">
                  <c:v>43314</c:v>
                </c:pt>
                <c:pt idx="72">
                  <c:v>43322</c:v>
                </c:pt>
                <c:pt idx="73">
                  <c:v>43329</c:v>
                </c:pt>
                <c:pt idx="74">
                  <c:v>43336</c:v>
                </c:pt>
                <c:pt idx="75">
                  <c:v>43343</c:v>
                </c:pt>
                <c:pt idx="76">
                  <c:v>43351</c:v>
                </c:pt>
                <c:pt idx="77">
                  <c:v>43356</c:v>
                </c:pt>
                <c:pt idx="78">
                  <c:v>43364</c:v>
                </c:pt>
                <c:pt idx="79">
                  <c:v>43370</c:v>
                </c:pt>
                <c:pt idx="80">
                  <c:v>43377</c:v>
                </c:pt>
                <c:pt idx="81">
                  <c:v>43383</c:v>
                </c:pt>
                <c:pt idx="82">
                  <c:v>43389</c:v>
                </c:pt>
                <c:pt idx="83">
                  <c:v>43397</c:v>
                </c:pt>
                <c:pt idx="84">
                  <c:v>43404</c:v>
                </c:pt>
                <c:pt idx="85">
                  <c:v>43414</c:v>
                </c:pt>
                <c:pt idx="86">
                  <c:v>43421</c:v>
                </c:pt>
              </c:numCache>
            </c:numRef>
          </c:xVal>
          <c:yVal>
            <c:numRef>
              <c:f>test!$K$2:$K$87</c:f>
              <c:numCache>
                <c:formatCode>General</c:formatCode>
                <c:ptCount val="86"/>
                <c:pt idx="0">
                  <c:v>840214.78557148401</c:v>
                </c:pt>
                <c:pt idx="1">
                  <c:v>876012.22096963401</c:v>
                </c:pt>
                <c:pt idx="2">
                  <c:v>896735.48069907259</c:v>
                </c:pt>
                <c:pt idx="3">
                  <c:v>909417.71159540536</c:v>
                </c:pt>
                <c:pt idx="4">
                  <c:v>822052.6282292502</c:v>
                </c:pt>
                <c:pt idx="5">
                  <c:v>845503.51618455921</c:v>
                </c:pt>
                <c:pt idx="6">
                  <c:v>967208.84948872356</c:v>
                </c:pt>
                <c:pt idx="7">
                  <c:v>1089114.3726751569</c:v>
                </c:pt>
                <c:pt idx="8">
                  <c:v>1220273.8600790519</c:v>
                </c:pt>
                <c:pt idx="9">
                  <c:v>1245851.6326783553</c:v>
                </c:pt>
                <c:pt idx="10">
                  <c:v>1344928.2687847358</c:v>
                </c:pt>
                <c:pt idx="11">
                  <c:v>1503661.4885854605</c:v>
                </c:pt>
                <c:pt idx="12">
                  <c:v>1470010.6554490849</c:v>
                </c:pt>
                <c:pt idx="13">
                  <c:v>1455818.7914606486</c:v>
                </c:pt>
                <c:pt idx="14">
                  <c:v>1319707.6617361619</c:v>
                </c:pt>
                <c:pt idx="15">
                  <c:v>1057533.4754131837</c:v>
                </c:pt>
                <c:pt idx="16">
                  <c:v>883633.32604799885</c:v>
                </c:pt>
                <c:pt idx="17">
                  <c:v>763035.46490511857</c:v>
                </c:pt>
                <c:pt idx="18">
                  <c:v>735644.32990549086</c:v>
                </c:pt>
                <c:pt idx="19">
                  <c:v>887984.99769300153</c:v>
                </c:pt>
                <c:pt idx="20">
                  <c:v>947553.40157173551</c:v>
                </c:pt>
                <c:pt idx="21">
                  <c:v>1009901.5057437902</c:v>
                </c:pt>
                <c:pt idx="22">
                  <c:v>1156065.1867429642</c:v>
                </c:pt>
                <c:pt idx="23">
                  <c:v>1289230.4034412974</c:v>
                </c:pt>
                <c:pt idx="24">
                  <c:v>1328111.2211416208</c:v>
                </c:pt>
                <c:pt idx="25">
                  <c:v>1218417.0636802185</c:v>
                </c:pt>
                <c:pt idx="26">
                  <c:v>1167731.2674930983</c:v>
                </c:pt>
                <c:pt idx="27">
                  <c:v>1176735.0308714628</c:v>
                </c:pt>
                <c:pt idx="28">
                  <c:v>1164024.4222721863</c:v>
                </c:pt>
                <c:pt idx="29">
                  <c:v>1156139.4975054571</c:v>
                </c:pt>
                <c:pt idx="30">
                  <c:v>1106108.6213133256</c:v>
                </c:pt>
                <c:pt idx="31">
                  <c:v>1127020.2694285233</c:v>
                </c:pt>
                <c:pt idx="32">
                  <c:v>1159855.8661175608</c:v>
                </c:pt>
                <c:pt idx="33">
                  <c:v>1093280.1550629586</c:v>
                </c:pt>
                <c:pt idx="34">
                  <c:v>986778.19287652709</c:v>
                </c:pt>
                <c:pt idx="35">
                  <c:v>901761.50325483363</c:v>
                </c:pt>
                <c:pt idx="36">
                  <c:v>813117.60668498324</c:v>
                </c:pt>
                <c:pt idx="37">
                  <c:v>750914.14187344257</c:v>
                </c:pt>
                <c:pt idx="38">
                  <c:v>686106.71273199958</c:v>
                </c:pt>
                <c:pt idx="39">
                  <c:v>670584.0909113806</c:v>
                </c:pt>
                <c:pt idx="40">
                  <c:v>700031.65530862415</c:v>
                </c:pt>
                <c:pt idx="41">
                  <c:v>713803.52629598021</c:v>
                </c:pt>
                <c:pt idx="42">
                  <c:v>717663.70111521112</c:v>
                </c:pt>
                <c:pt idx="43">
                  <c:v>696518.63549288083</c:v>
                </c:pt>
                <c:pt idx="44">
                  <c:v>671288.23194907815</c:v>
                </c:pt>
                <c:pt idx="45">
                  <c:v>654160.79024728388</c:v>
                </c:pt>
                <c:pt idx="46">
                  <c:v>644719.66813349561</c:v>
                </c:pt>
                <c:pt idx="47">
                  <c:v>653055.08515158051</c:v>
                </c:pt>
                <c:pt idx="48">
                  <c:v>660269.71473280492</c:v>
                </c:pt>
                <c:pt idx="49">
                  <c:v>636143.55321671162</c:v>
                </c:pt>
                <c:pt idx="50">
                  <c:v>588709.69074120279</c:v>
                </c:pt>
                <c:pt idx="51">
                  <c:v>563047.08482586395</c:v>
                </c:pt>
                <c:pt idx="52">
                  <c:v>566704.79828666546</c:v>
                </c:pt>
                <c:pt idx="53">
                  <c:v>652720.02449555509</c:v>
                </c:pt>
                <c:pt idx="54">
                  <c:v>861534.35683713667</c:v>
                </c:pt>
                <c:pt idx="55">
                  <c:v>1157786.0334698819</c:v>
                </c:pt>
                <c:pt idx="56">
                  <c:v>1368360.5852421205</c:v>
                </c:pt>
                <c:pt idx="57">
                  <c:v>1349697.595965296</c:v>
                </c:pt>
                <c:pt idx="58">
                  <c:v>1194359.9438430332</c:v>
                </c:pt>
                <c:pt idx="59">
                  <c:v>1051955.5271591914</c:v>
                </c:pt>
                <c:pt idx="60">
                  <c:v>1048274.0507554505</c:v>
                </c:pt>
                <c:pt idx="61">
                  <c:v>1095439.7990240445</c:v>
                </c:pt>
                <c:pt idx="62">
                  <c:v>1226463.5070062913</c:v>
                </c:pt>
                <c:pt idx="63">
                  <c:v>1421463.8916218355</c:v>
                </c:pt>
                <c:pt idx="64">
                  <c:v>1556601.2583093736</c:v>
                </c:pt>
                <c:pt idx="65">
                  <c:v>1631290.6722800732</c:v>
                </c:pt>
                <c:pt idx="66">
                  <c:v>1474045.3001757488</c:v>
                </c:pt>
                <c:pt idx="67">
                  <c:v>1251870.823952388</c:v>
                </c:pt>
                <c:pt idx="68">
                  <c:v>1090487.0924787559</c:v>
                </c:pt>
                <c:pt idx="69">
                  <c:v>1011529.9592106988</c:v>
                </c:pt>
                <c:pt idx="70">
                  <c:v>1007387.9579986781</c:v>
                </c:pt>
                <c:pt idx="71">
                  <c:v>1029985.8151500783</c:v>
                </c:pt>
                <c:pt idx="72">
                  <c:v>1007662.2249431936</c:v>
                </c:pt>
                <c:pt idx="73">
                  <c:v>965363.95835152175</c:v>
                </c:pt>
                <c:pt idx="74">
                  <c:v>932646.7074942427</c:v>
                </c:pt>
                <c:pt idx="75">
                  <c:v>945712.280299359</c:v>
                </c:pt>
                <c:pt idx="76">
                  <c:v>1034711.4065363351</c:v>
                </c:pt>
                <c:pt idx="77">
                  <c:v>1077420.9581081346</c:v>
                </c:pt>
                <c:pt idx="78">
                  <c:v>1054793.9465809464</c:v>
                </c:pt>
                <c:pt idx="79">
                  <c:v>972492.32776007056</c:v>
                </c:pt>
                <c:pt idx="80">
                  <c:v>865522.71810143068</c:v>
                </c:pt>
                <c:pt idx="81">
                  <c:v>823752.07273107115</c:v>
                </c:pt>
                <c:pt idx="82">
                  <c:v>899684.30497023463</c:v>
                </c:pt>
                <c:pt idx="83">
                  <c:v>979427.08410350978</c:v>
                </c:pt>
                <c:pt idx="84">
                  <c:v>983446.94152753428</c:v>
                </c:pt>
                <c:pt idx="85">
                  <c:v>985781.09004542232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5FF-446C-82F0-9E7E9855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86496"/>
        <c:axId val="150587072"/>
      </c:scatterChart>
      <c:valAx>
        <c:axId val="150586496"/>
        <c:scaling>
          <c:orientation val="minMax"/>
          <c:max val="43460"/>
          <c:min val="42750"/>
        </c:scaling>
        <c:delete val="1"/>
        <c:axPos val="b"/>
        <c:numFmt formatCode="[$-40C]mmmmm;@" sourceLinked="0"/>
        <c:majorTickMark val="out"/>
        <c:minorTickMark val="none"/>
        <c:tickLblPos val="nextTo"/>
        <c:crossAx val="150587072"/>
        <c:crosses val="autoZero"/>
        <c:crossBetween val="midCat"/>
        <c:majorUnit val="30"/>
      </c:valAx>
      <c:valAx>
        <c:axId val="150587072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fr-FR">
                    <a:solidFill>
                      <a:schemeClr val="bg1"/>
                    </a:solidFill>
                  </a:rPr>
                  <a:t>Nombre de bactéries par mL</a:t>
                </a:r>
              </a:p>
            </c:rich>
          </c:tx>
          <c:layout>
            <c:manualLayout>
              <c:xMode val="edge"/>
              <c:yMode val="edge"/>
              <c:x val="2.6308432152227276E-2"/>
              <c:y val="0.2320491940039620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50586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12673508709837E-2"/>
          <c:y val="5.6803857450928807E-2"/>
          <c:w val="0.50500791357005226"/>
          <c:h val="0.815024286326055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'Automne-SH'!$DP$5:$DP$205</c:f>
              <c:numCache>
                <c:formatCode>General</c:formatCode>
                <c:ptCount val="201"/>
                <c:pt idx="0">
                  <c:v>2.2703704833984402</c:v>
                </c:pt>
                <c:pt idx="1">
                  <c:v>2.0872747898101802</c:v>
                </c:pt>
                <c:pt idx="2">
                  <c:v>1.8508373498916599</c:v>
                </c:pt>
                <c:pt idx="3">
                  <c:v>2.6042439937591602</c:v>
                </c:pt>
                <c:pt idx="4">
                  <c:v>3.4723596572875999</c:v>
                </c:pt>
                <c:pt idx="5">
                  <c:v>0.79833304882049605</c:v>
                </c:pt>
                <c:pt idx="6">
                  <c:v>2.6889240741729701</c:v>
                </c:pt>
                <c:pt idx="7">
                  <c:v>5.9560251235961896</c:v>
                </c:pt>
                <c:pt idx="8">
                  <c:v>2.5303757190704301</c:v>
                </c:pt>
                <c:pt idx="9">
                  <c:v>5.75506591796875</c:v>
                </c:pt>
                <c:pt idx="10">
                  <c:v>5.5727214813232404</c:v>
                </c:pt>
                <c:pt idx="11">
                  <c:v>3.6828312873840301</c:v>
                </c:pt>
                <c:pt idx="12">
                  <c:v>20.8420085906982</c:v>
                </c:pt>
                <c:pt idx="13">
                  <c:v>124.440628051758</c:v>
                </c:pt>
                <c:pt idx="14">
                  <c:v>451.908447265625</c:v>
                </c:pt>
                <c:pt idx="15">
                  <c:v>749.16552734375</c:v>
                </c:pt>
                <c:pt idx="16">
                  <c:v>685.044921875</c:v>
                </c:pt>
                <c:pt idx="17">
                  <c:v>435.53668212890602</c:v>
                </c:pt>
                <c:pt idx="18">
                  <c:v>147.12399291992199</c:v>
                </c:pt>
                <c:pt idx="19">
                  <c:v>49.283546447753899</c:v>
                </c:pt>
                <c:pt idx="20">
                  <c:v>18.2115573883057</c:v>
                </c:pt>
                <c:pt idx="21">
                  <c:v>18.5999145507813</c:v>
                </c:pt>
                <c:pt idx="22">
                  <c:v>39.486087799072301</c:v>
                </c:pt>
                <c:pt idx="23">
                  <c:v>115.13331604003901</c:v>
                </c:pt>
                <c:pt idx="24">
                  <c:v>228.75851440429699</c:v>
                </c:pt>
                <c:pt idx="25">
                  <c:v>308.39270019531301</c:v>
                </c:pt>
                <c:pt idx="26">
                  <c:v>249.93228149414099</c:v>
                </c:pt>
                <c:pt idx="27">
                  <c:v>155.76065063476599</c:v>
                </c:pt>
                <c:pt idx="28">
                  <c:v>53.136940002441399</c:v>
                </c:pt>
                <c:pt idx="29">
                  <c:v>23.972478866577099</c:v>
                </c:pt>
                <c:pt idx="30">
                  <c:v>12.2223920822144</c:v>
                </c:pt>
                <c:pt idx="31">
                  <c:v>14.3866844177246</c:v>
                </c:pt>
                <c:pt idx="32">
                  <c:v>8.7445297241210902</c:v>
                </c:pt>
                <c:pt idx="33">
                  <c:v>8.3551292419433594</c:v>
                </c:pt>
                <c:pt idx="34">
                  <c:v>8.5199928283691406</c:v>
                </c:pt>
                <c:pt idx="35">
                  <c:v>8.0059623718261701</c:v>
                </c:pt>
                <c:pt idx="36">
                  <c:v>10.038233757019</c:v>
                </c:pt>
                <c:pt idx="37">
                  <c:v>7.7843942642211896</c:v>
                </c:pt>
                <c:pt idx="38">
                  <c:v>8.6229476928710902</c:v>
                </c:pt>
                <c:pt idx="39">
                  <c:v>7.1256532669067401</c:v>
                </c:pt>
                <c:pt idx="40">
                  <c:v>2.6445269584655802</c:v>
                </c:pt>
                <c:pt idx="41">
                  <c:v>3.0187561511993399</c:v>
                </c:pt>
                <c:pt idx="42">
                  <c:v>3.5220408439636199</c:v>
                </c:pt>
                <c:pt idx="43">
                  <c:v>7.23213768005371</c:v>
                </c:pt>
                <c:pt idx="44">
                  <c:v>5.3679561614990199</c:v>
                </c:pt>
                <c:pt idx="45">
                  <c:v>14.185523986816399</c:v>
                </c:pt>
                <c:pt idx="46">
                  <c:v>16.215948104858398</c:v>
                </c:pt>
                <c:pt idx="47">
                  <c:v>13.778465270996101</c:v>
                </c:pt>
                <c:pt idx="48">
                  <c:v>19.011245727539102</c:v>
                </c:pt>
                <c:pt idx="49">
                  <c:v>21.578792572021499</c:v>
                </c:pt>
                <c:pt idx="50">
                  <c:v>22.1410617828369</c:v>
                </c:pt>
                <c:pt idx="51">
                  <c:v>25.902164459228501</c:v>
                </c:pt>
                <c:pt idx="52">
                  <c:v>36.011875152587898</c:v>
                </c:pt>
                <c:pt idx="53">
                  <c:v>31.2897624969482</c:v>
                </c:pt>
                <c:pt idx="54">
                  <c:v>41.386917114257798</c:v>
                </c:pt>
                <c:pt idx="55">
                  <c:v>43.091636657714801</c:v>
                </c:pt>
                <c:pt idx="56">
                  <c:v>43.491744995117202</c:v>
                </c:pt>
                <c:pt idx="57">
                  <c:v>47.860595703125</c:v>
                </c:pt>
                <c:pt idx="58">
                  <c:v>52.833644866943402</c:v>
                </c:pt>
                <c:pt idx="59">
                  <c:v>49.200119018554702</c:v>
                </c:pt>
                <c:pt idx="60">
                  <c:v>95.699142456054702</c:v>
                </c:pt>
                <c:pt idx="61">
                  <c:v>90.523818969726605</c:v>
                </c:pt>
                <c:pt idx="62">
                  <c:v>103.384963989258</c:v>
                </c:pt>
                <c:pt idx="63">
                  <c:v>103.069770812988</c:v>
                </c:pt>
                <c:pt idx="64">
                  <c:v>112.61402130127</c:v>
                </c:pt>
                <c:pt idx="65">
                  <c:v>106.06520080566401</c:v>
                </c:pt>
                <c:pt idx="66">
                  <c:v>114.27456665039099</c:v>
                </c:pt>
                <c:pt idx="67">
                  <c:v>103.274200439453</c:v>
                </c:pt>
                <c:pt idx="68">
                  <c:v>115.450088500977</c:v>
                </c:pt>
                <c:pt idx="69">
                  <c:v>103.899002075195</c:v>
                </c:pt>
                <c:pt idx="70">
                  <c:v>107.706924438477</c:v>
                </c:pt>
                <c:pt idx="71">
                  <c:v>99.438812255859403</c:v>
                </c:pt>
                <c:pt idx="72">
                  <c:v>113.94199371337901</c:v>
                </c:pt>
                <c:pt idx="73">
                  <c:v>106.02614593505901</c:v>
                </c:pt>
                <c:pt idx="74">
                  <c:v>115.519973754883</c:v>
                </c:pt>
                <c:pt idx="75">
                  <c:v>125.63739013671901</c:v>
                </c:pt>
                <c:pt idx="76">
                  <c:v>103.57529449462901</c:v>
                </c:pt>
                <c:pt idx="77">
                  <c:v>103.35693359375</c:v>
                </c:pt>
                <c:pt idx="78">
                  <c:v>98.722106933593807</c:v>
                </c:pt>
                <c:pt idx="79">
                  <c:v>97.622611999511705</c:v>
                </c:pt>
                <c:pt idx="80">
                  <c:v>108.89028930664099</c:v>
                </c:pt>
                <c:pt idx="81">
                  <c:v>109.62623596191401</c:v>
                </c:pt>
                <c:pt idx="82">
                  <c:v>100.71279907226599</c:v>
                </c:pt>
                <c:pt idx="83">
                  <c:v>101.56354522705099</c:v>
                </c:pt>
                <c:pt idx="84">
                  <c:v>98.858001708984403</c:v>
                </c:pt>
                <c:pt idx="85">
                  <c:v>91.018310546875</c:v>
                </c:pt>
                <c:pt idx="86">
                  <c:v>95.078643798828097</c:v>
                </c:pt>
                <c:pt idx="87">
                  <c:v>91.189254760742202</c:v>
                </c:pt>
                <c:pt idx="88">
                  <c:v>109.581817626953</c:v>
                </c:pt>
                <c:pt idx="89">
                  <c:v>97.862236022949205</c:v>
                </c:pt>
                <c:pt idx="90">
                  <c:v>102.180068969727</c:v>
                </c:pt>
                <c:pt idx="91">
                  <c:v>96.360099792480497</c:v>
                </c:pt>
                <c:pt idx="92">
                  <c:v>101.303413391113</c:v>
                </c:pt>
                <c:pt idx="93">
                  <c:v>104.51641845703099</c:v>
                </c:pt>
                <c:pt idx="94">
                  <c:v>119.010009765625</c:v>
                </c:pt>
                <c:pt idx="95">
                  <c:v>107.843055725098</c:v>
                </c:pt>
                <c:pt idx="96">
                  <c:v>112.52409362793</c:v>
                </c:pt>
                <c:pt idx="97">
                  <c:v>98.303947448730497</c:v>
                </c:pt>
                <c:pt idx="98">
                  <c:v>112.499137878418</c:v>
                </c:pt>
                <c:pt idx="99">
                  <c:v>116.97567749023401</c:v>
                </c:pt>
                <c:pt idx="100">
                  <c:v>121.345581054687</c:v>
                </c:pt>
                <c:pt idx="101">
                  <c:v>116.36744689941401</c:v>
                </c:pt>
                <c:pt idx="102">
                  <c:v>116.36183166503901</c:v>
                </c:pt>
                <c:pt idx="103">
                  <c:v>132.84542846679699</c:v>
                </c:pt>
                <c:pt idx="104">
                  <c:v>123.40943908691401</c:v>
                </c:pt>
                <c:pt idx="105">
                  <c:v>141.62471008300801</c:v>
                </c:pt>
                <c:pt idx="106">
                  <c:v>139.02032470703099</c:v>
                </c:pt>
                <c:pt idx="107">
                  <c:v>143.90739440918</c:v>
                </c:pt>
                <c:pt idx="108">
                  <c:v>151.68801879882801</c:v>
                </c:pt>
                <c:pt idx="109">
                  <c:v>143.65008544921901</c:v>
                </c:pt>
                <c:pt idx="110">
                  <c:v>152.45803833007801</c:v>
                </c:pt>
                <c:pt idx="111">
                  <c:v>149.43661499023401</c:v>
                </c:pt>
                <c:pt idx="112">
                  <c:v>161.109298706055</c:v>
                </c:pt>
                <c:pt idx="113">
                  <c:v>148.81967163085901</c:v>
                </c:pt>
                <c:pt idx="114">
                  <c:v>169.18545532226599</c:v>
                </c:pt>
                <c:pt idx="115">
                  <c:v>163.50579833984401</c:v>
                </c:pt>
                <c:pt idx="116">
                  <c:v>146.01281738281301</c:v>
                </c:pt>
                <c:pt idx="117">
                  <c:v>167.38105773925801</c:v>
                </c:pt>
                <c:pt idx="118">
                  <c:v>172.56240844726599</c:v>
                </c:pt>
                <c:pt idx="119">
                  <c:v>160.14329528808599</c:v>
                </c:pt>
                <c:pt idx="120">
                  <c:v>147.78723144531301</c:v>
                </c:pt>
                <c:pt idx="121">
                  <c:v>162.23745727539099</c:v>
                </c:pt>
                <c:pt idx="122">
                  <c:v>162.36441040039099</c:v>
                </c:pt>
                <c:pt idx="123">
                  <c:v>148.55139160156199</c:v>
                </c:pt>
                <c:pt idx="124">
                  <c:v>166.15315246582</c:v>
                </c:pt>
                <c:pt idx="125">
                  <c:v>152.01672363281301</c:v>
                </c:pt>
                <c:pt idx="126">
                  <c:v>140.58380126953099</c:v>
                </c:pt>
                <c:pt idx="127">
                  <c:v>160.99510192871099</c:v>
                </c:pt>
                <c:pt idx="128">
                  <c:v>167.21266174316401</c:v>
                </c:pt>
                <c:pt idx="129">
                  <c:v>158.17810058593801</c:v>
                </c:pt>
                <c:pt idx="130">
                  <c:v>166.48129272460901</c:v>
                </c:pt>
                <c:pt idx="131">
                  <c:v>156.27276611328099</c:v>
                </c:pt>
                <c:pt idx="132">
                  <c:v>172.463134765625</c:v>
                </c:pt>
                <c:pt idx="133">
                  <c:v>156.079513549805</c:v>
                </c:pt>
                <c:pt idx="134">
                  <c:v>163.50727844238301</c:v>
                </c:pt>
                <c:pt idx="135">
                  <c:v>158.309326171875</c:v>
                </c:pt>
                <c:pt idx="136">
                  <c:v>167.54751586914099</c:v>
                </c:pt>
                <c:pt idx="137">
                  <c:v>138.53341674804699</c:v>
                </c:pt>
                <c:pt idx="138">
                  <c:v>159.99755859375</c:v>
                </c:pt>
                <c:pt idx="139">
                  <c:v>134.72253417968801</c:v>
                </c:pt>
                <c:pt idx="140">
                  <c:v>152.11087036132801</c:v>
                </c:pt>
                <c:pt idx="141">
                  <c:v>128.06442260742199</c:v>
                </c:pt>
                <c:pt idx="142">
                  <c:v>124.14169311523401</c:v>
                </c:pt>
                <c:pt idx="143">
                  <c:v>127.37174987793</c:v>
                </c:pt>
                <c:pt idx="144">
                  <c:v>136.74911499023401</c:v>
                </c:pt>
                <c:pt idx="145">
                  <c:v>112.719284057617</c:v>
                </c:pt>
                <c:pt idx="146">
                  <c:v>119.52140045166</c:v>
                </c:pt>
                <c:pt idx="147">
                  <c:v>122.207237243652</c:v>
                </c:pt>
                <c:pt idx="148">
                  <c:v>117.92977142334</c:v>
                </c:pt>
                <c:pt idx="149">
                  <c:v>101.748497009277</c:v>
                </c:pt>
                <c:pt idx="150">
                  <c:v>104.620147705078</c:v>
                </c:pt>
                <c:pt idx="151">
                  <c:v>121.071731567383</c:v>
                </c:pt>
                <c:pt idx="152">
                  <c:v>105.64860534668</c:v>
                </c:pt>
                <c:pt idx="153">
                  <c:v>99.657051086425795</c:v>
                </c:pt>
                <c:pt idx="154">
                  <c:v>97.643821716308594</c:v>
                </c:pt>
                <c:pt idx="155">
                  <c:v>88.901603698730497</c:v>
                </c:pt>
                <c:pt idx="156">
                  <c:v>82.135154724121094</c:v>
                </c:pt>
                <c:pt idx="157">
                  <c:v>83.354728698730497</c:v>
                </c:pt>
                <c:pt idx="158">
                  <c:v>80.654800415039105</c:v>
                </c:pt>
                <c:pt idx="159">
                  <c:v>104.01463317871099</c:v>
                </c:pt>
                <c:pt idx="160">
                  <c:v>87.382293701171903</c:v>
                </c:pt>
                <c:pt idx="161">
                  <c:v>72.659576416015597</c:v>
                </c:pt>
                <c:pt idx="162">
                  <c:v>70.039489746093693</c:v>
                </c:pt>
                <c:pt idx="163">
                  <c:v>73.926300048828097</c:v>
                </c:pt>
                <c:pt idx="164">
                  <c:v>66.056335449218807</c:v>
                </c:pt>
                <c:pt idx="165">
                  <c:v>80.184524536132798</c:v>
                </c:pt>
                <c:pt idx="166">
                  <c:v>67.212997436523395</c:v>
                </c:pt>
                <c:pt idx="167">
                  <c:v>63.327060699462898</c:v>
                </c:pt>
                <c:pt idx="168">
                  <c:v>56.884033203125</c:v>
                </c:pt>
                <c:pt idx="169">
                  <c:v>64.912574768066406</c:v>
                </c:pt>
                <c:pt idx="170">
                  <c:v>52.8860054016113</c:v>
                </c:pt>
                <c:pt idx="171">
                  <c:v>50.745491027832003</c:v>
                </c:pt>
                <c:pt idx="172">
                  <c:v>41.531986236572301</c:v>
                </c:pt>
                <c:pt idx="173">
                  <c:v>52.128547668457003</c:v>
                </c:pt>
                <c:pt idx="174">
                  <c:v>47.656219482421903</c:v>
                </c:pt>
                <c:pt idx="175">
                  <c:v>48.748443603515597</c:v>
                </c:pt>
                <c:pt idx="176">
                  <c:v>41.4803466796875</c:v>
                </c:pt>
                <c:pt idx="177">
                  <c:v>41.316505432128899</c:v>
                </c:pt>
                <c:pt idx="178">
                  <c:v>33.196708679199197</c:v>
                </c:pt>
                <c:pt idx="179">
                  <c:v>34.053909301757798</c:v>
                </c:pt>
                <c:pt idx="180">
                  <c:v>40.541755676269503</c:v>
                </c:pt>
                <c:pt idx="181">
                  <c:v>40.148269653320298</c:v>
                </c:pt>
                <c:pt idx="182">
                  <c:v>37.929927825927699</c:v>
                </c:pt>
                <c:pt idx="183">
                  <c:v>21.450080871581999</c:v>
                </c:pt>
                <c:pt idx="184">
                  <c:v>28.709121704101602</c:v>
                </c:pt>
                <c:pt idx="185">
                  <c:v>31.008058547973601</c:v>
                </c:pt>
                <c:pt idx="186">
                  <c:v>27.385128021240199</c:v>
                </c:pt>
                <c:pt idx="187">
                  <c:v>24.025611877441399</c:v>
                </c:pt>
                <c:pt idx="188">
                  <c:v>24.067218780517599</c:v>
                </c:pt>
                <c:pt idx="189">
                  <c:v>26.6737365722656</c:v>
                </c:pt>
                <c:pt idx="190">
                  <c:v>28.013523101806602</c:v>
                </c:pt>
                <c:pt idx="191">
                  <c:v>25.798526763916001</c:v>
                </c:pt>
                <c:pt idx="192">
                  <c:v>18.316608428955099</c:v>
                </c:pt>
                <c:pt idx="193">
                  <c:v>21.939226150512699</c:v>
                </c:pt>
                <c:pt idx="194">
                  <c:v>18.966670989990199</c:v>
                </c:pt>
                <c:pt idx="195">
                  <c:v>18.634639739990199</c:v>
                </c:pt>
                <c:pt idx="196">
                  <c:v>18.615720748901399</c:v>
                </c:pt>
                <c:pt idx="197">
                  <c:v>16.92431640625</c:v>
                </c:pt>
                <c:pt idx="198">
                  <c:v>16.084041595458999</c:v>
                </c:pt>
                <c:pt idx="199">
                  <c:v>15.5575981140137</c:v>
                </c:pt>
                <c:pt idx="200">
                  <c:v>12.698320388793899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0D-44CA-971C-D145E8E26EB0}"/>
            </c:ext>
          </c:extLst>
        </c:ser>
        <c:ser>
          <c:idx val="1"/>
          <c:order val="1"/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'Automne-SH'!$DR$5:$DR$205</c:f>
              <c:numCache>
                <c:formatCode>General</c:formatCode>
                <c:ptCount val="201"/>
                <c:pt idx="0">
                  <c:v>1.7972651720046999</c:v>
                </c:pt>
                <c:pt idx="1">
                  <c:v>1.8955342769622801</c:v>
                </c:pt>
                <c:pt idx="2">
                  <c:v>3.1073379516601598</c:v>
                </c:pt>
                <c:pt idx="3">
                  <c:v>0.200048267841339</c:v>
                </c:pt>
                <c:pt idx="4">
                  <c:v>3.1269364356994598</c:v>
                </c:pt>
                <c:pt idx="5">
                  <c:v>1.4806255102157599</c:v>
                </c:pt>
                <c:pt idx="6">
                  <c:v>2.74899101257324</c:v>
                </c:pt>
                <c:pt idx="7">
                  <c:v>4.4503316879272496</c:v>
                </c:pt>
                <c:pt idx="8">
                  <c:v>0.89810639619827304</c:v>
                </c:pt>
                <c:pt idx="9">
                  <c:v>6.4830241203308097</c:v>
                </c:pt>
                <c:pt idx="10">
                  <c:v>3.7903580665588401</c:v>
                </c:pt>
                <c:pt idx="11">
                  <c:v>2.0589413642883301</c:v>
                </c:pt>
                <c:pt idx="12">
                  <c:v>15.0723762512207</c:v>
                </c:pt>
                <c:pt idx="13">
                  <c:v>126.702117919922</c:v>
                </c:pt>
                <c:pt idx="14">
                  <c:v>417.99118041992199</c:v>
                </c:pt>
                <c:pt idx="15">
                  <c:v>739.69836425781205</c:v>
                </c:pt>
                <c:pt idx="16">
                  <c:v>736.4404296875</c:v>
                </c:pt>
                <c:pt idx="17">
                  <c:v>413.55822753906301</c:v>
                </c:pt>
                <c:pt idx="18">
                  <c:v>165.44772338867199</c:v>
                </c:pt>
                <c:pt idx="19">
                  <c:v>48.293983459472699</c:v>
                </c:pt>
                <c:pt idx="20">
                  <c:v>17.699975967407202</c:v>
                </c:pt>
                <c:pt idx="21">
                  <c:v>24.5889701843262</c:v>
                </c:pt>
                <c:pt idx="22">
                  <c:v>33.739677429199197</c:v>
                </c:pt>
                <c:pt idx="23">
                  <c:v>121.15582275390599</c:v>
                </c:pt>
                <c:pt idx="24">
                  <c:v>243.79754638671901</c:v>
                </c:pt>
                <c:pt idx="25">
                  <c:v>326.89199829101602</c:v>
                </c:pt>
                <c:pt idx="26">
                  <c:v>253.33987426757801</c:v>
                </c:pt>
                <c:pt idx="27">
                  <c:v>167.295974731445</c:v>
                </c:pt>
                <c:pt idx="28">
                  <c:v>58.881690979003899</c:v>
                </c:pt>
                <c:pt idx="29">
                  <c:v>21.2917289733887</c:v>
                </c:pt>
                <c:pt idx="30">
                  <c:v>11.3886013031006</c:v>
                </c:pt>
                <c:pt idx="31">
                  <c:v>12.788891792297401</c:v>
                </c:pt>
                <c:pt idx="32">
                  <c:v>6.4437274932861301</c:v>
                </c:pt>
                <c:pt idx="33">
                  <c:v>7.2506361007690403</c:v>
                </c:pt>
                <c:pt idx="34">
                  <c:v>8.2635879516601598</c:v>
                </c:pt>
                <c:pt idx="35">
                  <c:v>6.7743883132934597</c:v>
                </c:pt>
                <c:pt idx="36">
                  <c:v>12.381503105163601</c:v>
                </c:pt>
                <c:pt idx="37">
                  <c:v>8.6050891876220703</c:v>
                </c:pt>
                <c:pt idx="38">
                  <c:v>3.6850669384002699</c:v>
                </c:pt>
                <c:pt idx="39">
                  <c:v>9.6171979904174805</c:v>
                </c:pt>
                <c:pt idx="40">
                  <c:v>1.53956282138824</c:v>
                </c:pt>
                <c:pt idx="41">
                  <c:v>3.4601535797119101</c:v>
                </c:pt>
                <c:pt idx="42">
                  <c:v>3.0198202133178702</c:v>
                </c:pt>
                <c:pt idx="43">
                  <c:v>7.7616810798645002</c:v>
                </c:pt>
                <c:pt idx="44">
                  <c:v>5.5797319412231401</c:v>
                </c:pt>
                <c:pt idx="45">
                  <c:v>9.4821300506591797</c:v>
                </c:pt>
                <c:pt idx="46">
                  <c:v>14.051063537597701</c:v>
                </c:pt>
                <c:pt idx="47">
                  <c:v>14.959938049316399</c:v>
                </c:pt>
                <c:pt idx="48">
                  <c:v>23.617729187011701</c:v>
                </c:pt>
                <c:pt idx="49">
                  <c:v>21.821449279785199</c:v>
                </c:pt>
                <c:pt idx="50">
                  <c:v>31.441730499267599</c:v>
                </c:pt>
                <c:pt idx="51">
                  <c:v>25.932243347168001</c:v>
                </c:pt>
                <c:pt idx="52">
                  <c:v>37.197196960449197</c:v>
                </c:pt>
                <c:pt idx="53">
                  <c:v>30.755285263061499</c:v>
                </c:pt>
                <c:pt idx="54">
                  <c:v>35.691936492919901</c:v>
                </c:pt>
                <c:pt idx="55">
                  <c:v>43.056045532226598</c:v>
                </c:pt>
                <c:pt idx="56">
                  <c:v>41.132133483886697</c:v>
                </c:pt>
                <c:pt idx="57">
                  <c:v>46.230117797851598</c:v>
                </c:pt>
                <c:pt idx="58">
                  <c:v>50.7218627929687</c:v>
                </c:pt>
                <c:pt idx="59">
                  <c:v>57.248130798339801</c:v>
                </c:pt>
                <c:pt idx="60">
                  <c:v>72.453933715820298</c:v>
                </c:pt>
                <c:pt idx="61">
                  <c:v>83.782951354980497</c:v>
                </c:pt>
                <c:pt idx="62">
                  <c:v>87.087646484375</c:v>
                </c:pt>
                <c:pt idx="63">
                  <c:v>107.894088745117</c:v>
                </c:pt>
                <c:pt idx="64">
                  <c:v>100.43015289306599</c:v>
                </c:pt>
                <c:pt idx="65">
                  <c:v>111.276168823242</c:v>
                </c:pt>
                <c:pt idx="66">
                  <c:v>100.31071472168</c:v>
                </c:pt>
                <c:pt idx="67">
                  <c:v>103.73077392578099</c:v>
                </c:pt>
                <c:pt idx="68">
                  <c:v>99.706848144531307</c:v>
                </c:pt>
                <c:pt idx="69">
                  <c:v>109.616577148438</c:v>
                </c:pt>
                <c:pt idx="70">
                  <c:v>103.88092803955099</c:v>
                </c:pt>
                <c:pt idx="71">
                  <c:v>102.15032958984401</c:v>
                </c:pt>
                <c:pt idx="72">
                  <c:v>106.022132873535</c:v>
                </c:pt>
                <c:pt idx="73">
                  <c:v>98.330375671386705</c:v>
                </c:pt>
                <c:pt idx="74">
                  <c:v>96.859977722167997</c:v>
                </c:pt>
                <c:pt idx="75">
                  <c:v>109.936737060547</c:v>
                </c:pt>
                <c:pt idx="76">
                  <c:v>94.533294677734403</c:v>
                </c:pt>
                <c:pt idx="77">
                  <c:v>106.559783935547</c:v>
                </c:pt>
                <c:pt idx="78">
                  <c:v>92.387634277343693</c:v>
                </c:pt>
                <c:pt idx="79">
                  <c:v>84.440780639648395</c:v>
                </c:pt>
                <c:pt idx="80">
                  <c:v>97.295959472656307</c:v>
                </c:pt>
                <c:pt idx="81">
                  <c:v>95.598922729492202</c:v>
                </c:pt>
                <c:pt idx="82">
                  <c:v>88.748489379882798</c:v>
                </c:pt>
                <c:pt idx="83">
                  <c:v>94.844284057617202</c:v>
                </c:pt>
                <c:pt idx="84">
                  <c:v>94.153640747070298</c:v>
                </c:pt>
                <c:pt idx="85">
                  <c:v>81.452087402343693</c:v>
                </c:pt>
                <c:pt idx="86">
                  <c:v>83.711853027343693</c:v>
                </c:pt>
                <c:pt idx="87">
                  <c:v>96.189224243164105</c:v>
                </c:pt>
                <c:pt idx="88">
                  <c:v>76.412094116210895</c:v>
                </c:pt>
                <c:pt idx="89">
                  <c:v>92.745864868164105</c:v>
                </c:pt>
                <c:pt idx="90">
                  <c:v>95.216171264648395</c:v>
                </c:pt>
                <c:pt idx="91">
                  <c:v>88.969985961914105</c:v>
                </c:pt>
                <c:pt idx="92">
                  <c:v>85.430061340332003</c:v>
                </c:pt>
                <c:pt idx="93">
                  <c:v>91.819755554199205</c:v>
                </c:pt>
                <c:pt idx="94">
                  <c:v>102.25066375732401</c:v>
                </c:pt>
                <c:pt idx="95">
                  <c:v>85.999038696289105</c:v>
                </c:pt>
                <c:pt idx="96">
                  <c:v>86.507263183593807</c:v>
                </c:pt>
                <c:pt idx="97">
                  <c:v>94.433151245117202</c:v>
                </c:pt>
                <c:pt idx="98">
                  <c:v>84.574134826660199</c:v>
                </c:pt>
                <c:pt idx="99">
                  <c:v>100.56036376953099</c:v>
                </c:pt>
                <c:pt idx="100">
                  <c:v>97.470703125</c:v>
                </c:pt>
                <c:pt idx="101">
                  <c:v>88.565765380859403</c:v>
                </c:pt>
                <c:pt idx="102">
                  <c:v>109.514808654785</c:v>
                </c:pt>
                <c:pt idx="103">
                  <c:v>98.690994262695298</c:v>
                </c:pt>
                <c:pt idx="104">
                  <c:v>108.56118774414099</c:v>
                </c:pt>
                <c:pt idx="105">
                  <c:v>118.515060424805</c:v>
                </c:pt>
                <c:pt idx="106">
                  <c:v>120.71826171875</c:v>
                </c:pt>
                <c:pt idx="107">
                  <c:v>107.56866455078099</c:v>
                </c:pt>
                <c:pt idx="108">
                  <c:v>120.275588989258</c:v>
                </c:pt>
                <c:pt idx="109">
                  <c:v>110.170356750488</c:v>
                </c:pt>
                <c:pt idx="110">
                  <c:v>136.665115356445</c:v>
                </c:pt>
                <c:pt idx="111">
                  <c:v>120.59047698974599</c:v>
                </c:pt>
                <c:pt idx="112">
                  <c:v>132.147216796875</c:v>
                </c:pt>
                <c:pt idx="113">
                  <c:v>139.65548706054699</c:v>
                </c:pt>
                <c:pt idx="114">
                  <c:v>119.804161071777</c:v>
                </c:pt>
                <c:pt idx="115">
                  <c:v>128.72317504882801</c:v>
                </c:pt>
                <c:pt idx="116">
                  <c:v>135.81961059570301</c:v>
                </c:pt>
                <c:pt idx="117">
                  <c:v>123.772583007813</c:v>
                </c:pt>
                <c:pt idx="118">
                  <c:v>126.09652709960901</c:v>
                </c:pt>
                <c:pt idx="119">
                  <c:v>127.20849609375</c:v>
                </c:pt>
                <c:pt idx="120">
                  <c:v>126.97134399414099</c:v>
                </c:pt>
                <c:pt idx="121">
                  <c:v>134.90863037109401</c:v>
                </c:pt>
                <c:pt idx="122">
                  <c:v>122.23992919921901</c:v>
                </c:pt>
                <c:pt idx="123">
                  <c:v>122.125411987305</c:v>
                </c:pt>
                <c:pt idx="124">
                  <c:v>128.21104431152301</c:v>
                </c:pt>
                <c:pt idx="125">
                  <c:v>130.66986083984401</c:v>
                </c:pt>
                <c:pt idx="126">
                  <c:v>138.14680480957</c:v>
                </c:pt>
                <c:pt idx="127">
                  <c:v>138.50296020507801</c:v>
                </c:pt>
                <c:pt idx="128">
                  <c:v>113.565017700195</c:v>
                </c:pt>
                <c:pt idx="129">
                  <c:v>127.08046722412099</c:v>
                </c:pt>
                <c:pt idx="130">
                  <c:v>126.904266357422</c:v>
                </c:pt>
                <c:pt idx="131">
                  <c:v>137.02600097656199</c:v>
                </c:pt>
                <c:pt idx="132">
                  <c:v>140.82565307617199</c:v>
                </c:pt>
                <c:pt idx="133">
                  <c:v>125.586135864258</c:v>
                </c:pt>
                <c:pt idx="134">
                  <c:v>121.66748046875</c:v>
                </c:pt>
                <c:pt idx="135">
                  <c:v>126.46990966796901</c:v>
                </c:pt>
                <c:pt idx="136">
                  <c:v>114.058624267578</c:v>
                </c:pt>
                <c:pt idx="137">
                  <c:v>118.740447998047</c:v>
                </c:pt>
                <c:pt idx="138">
                  <c:v>112.955444335938</c:v>
                </c:pt>
                <c:pt idx="139">
                  <c:v>118.877639770508</c:v>
                </c:pt>
                <c:pt idx="140">
                  <c:v>103.568649291992</c:v>
                </c:pt>
                <c:pt idx="141">
                  <c:v>100.99746704101599</c:v>
                </c:pt>
                <c:pt idx="142">
                  <c:v>101.058639526367</c:v>
                </c:pt>
                <c:pt idx="143">
                  <c:v>114.076248168945</c:v>
                </c:pt>
                <c:pt idx="144">
                  <c:v>101.811737060547</c:v>
                </c:pt>
                <c:pt idx="145">
                  <c:v>111.95273590087901</c:v>
                </c:pt>
                <c:pt idx="146">
                  <c:v>91.6549072265625</c:v>
                </c:pt>
                <c:pt idx="147">
                  <c:v>98.321853637695298</c:v>
                </c:pt>
                <c:pt idx="148">
                  <c:v>99.883575439453097</c:v>
                </c:pt>
                <c:pt idx="149">
                  <c:v>96.951309204101605</c:v>
                </c:pt>
                <c:pt idx="150">
                  <c:v>87.550598144531307</c:v>
                </c:pt>
                <c:pt idx="151">
                  <c:v>79.548187255859403</c:v>
                </c:pt>
                <c:pt idx="152">
                  <c:v>73.235771179199205</c:v>
                </c:pt>
                <c:pt idx="153">
                  <c:v>81.8785400390625</c:v>
                </c:pt>
                <c:pt idx="154">
                  <c:v>75.278556823730497</c:v>
                </c:pt>
                <c:pt idx="155">
                  <c:v>64.512481689453097</c:v>
                </c:pt>
                <c:pt idx="156">
                  <c:v>63.22314453125</c:v>
                </c:pt>
                <c:pt idx="157">
                  <c:v>66.510086059570298</c:v>
                </c:pt>
                <c:pt idx="158">
                  <c:v>63.106048583984403</c:v>
                </c:pt>
                <c:pt idx="159">
                  <c:v>54.604785919189503</c:v>
                </c:pt>
                <c:pt idx="160">
                  <c:v>69.480354309082003</c:v>
                </c:pt>
                <c:pt idx="161">
                  <c:v>64.7816162109375</c:v>
                </c:pt>
                <c:pt idx="162">
                  <c:v>50.986911773681598</c:v>
                </c:pt>
                <c:pt idx="163">
                  <c:v>57.871505737304702</c:v>
                </c:pt>
                <c:pt idx="164">
                  <c:v>56.739860534667997</c:v>
                </c:pt>
                <c:pt idx="165">
                  <c:v>51.6474418640137</c:v>
                </c:pt>
                <c:pt idx="166">
                  <c:v>49.144168853759801</c:v>
                </c:pt>
                <c:pt idx="167">
                  <c:v>51.031089782714801</c:v>
                </c:pt>
                <c:pt idx="168">
                  <c:v>45.965400695800803</c:v>
                </c:pt>
                <c:pt idx="169">
                  <c:v>44.306587219238303</c:v>
                </c:pt>
                <c:pt idx="170">
                  <c:v>34.734039306640597</c:v>
                </c:pt>
                <c:pt idx="171">
                  <c:v>39.613723754882798</c:v>
                </c:pt>
                <c:pt idx="172">
                  <c:v>41.814357757568402</c:v>
                </c:pt>
                <c:pt idx="173">
                  <c:v>39.647407531738303</c:v>
                </c:pt>
                <c:pt idx="174">
                  <c:v>29.279748916626001</c:v>
                </c:pt>
                <c:pt idx="175">
                  <c:v>33.702434539794901</c:v>
                </c:pt>
                <c:pt idx="176">
                  <c:v>32.028831481933601</c:v>
                </c:pt>
                <c:pt idx="177">
                  <c:v>36.673576354980497</c:v>
                </c:pt>
                <c:pt idx="178">
                  <c:v>31.3040466308594</c:v>
                </c:pt>
                <c:pt idx="179">
                  <c:v>43.985183715820298</c:v>
                </c:pt>
                <c:pt idx="180">
                  <c:v>34.976428985595703</c:v>
                </c:pt>
                <c:pt idx="181">
                  <c:v>23.2194118499756</c:v>
                </c:pt>
                <c:pt idx="182">
                  <c:v>25.6347961425781</c:v>
                </c:pt>
                <c:pt idx="183">
                  <c:v>20.945743560791001</c:v>
                </c:pt>
                <c:pt idx="184">
                  <c:v>26.302158355712901</c:v>
                </c:pt>
                <c:pt idx="185">
                  <c:v>22.667343139648398</c:v>
                </c:pt>
                <c:pt idx="186">
                  <c:v>22.258079528808601</c:v>
                </c:pt>
                <c:pt idx="187">
                  <c:v>22.1635131835938</c:v>
                </c:pt>
                <c:pt idx="188">
                  <c:v>19.533256530761701</c:v>
                </c:pt>
                <c:pt idx="189">
                  <c:v>18.527198791503899</c:v>
                </c:pt>
                <c:pt idx="190">
                  <c:v>10.5789432525635</c:v>
                </c:pt>
                <c:pt idx="191">
                  <c:v>16.9950256347656</c:v>
                </c:pt>
                <c:pt idx="192">
                  <c:v>15.9183349609375</c:v>
                </c:pt>
                <c:pt idx="193">
                  <c:v>15.001873016357401</c:v>
                </c:pt>
                <c:pt idx="194">
                  <c:v>15.5153713226318</c:v>
                </c:pt>
                <c:pt idx="195">
                  <c:v>14.8013410568237</c:v>
                </c:pt>
                <c:pt idx="196">
                  <c:v>14.966814041137701</c:v>
                </c:pt>
                <c:pt idx="197">
                  <c:v>15.066663742065399</c:v>
                </c:pt>
                <c:pt idx="198">
                  <c:v>8.4001579284668004</c:v>
                </c:pt>
                <c:pt idx="199">
                  <c:v>13.0126399993896</c:v>
                </c:pt>
                <c:pt idx="200">
                  <c:v>10.776121139526399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A0D-44CA-971C-D145E8E26EB0}"/>
            </c:ext>
          </c:extLst>
        </c:ser>
        <c:ser>
          <c:idx val="2"/>
          <c:order val="2"/>
          <c:spPr>
            <a:ln w="285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'Automne-SH'!$DT$5:$DT$205</c:f>
              <c:numCache>
                <c:formatCode>General</c:formatCode>
                <c:ptCount val="201"/>
                <c:pt idx="0">
                  <c:v>2.8110427856445299</c:v>
                </c:pt>
                <c:pt idx="1">
                  <c:v>3.5685410499572798</c:v>
                </c:pt>
                <c:pt idx="2">
                  <c:v>1.8681123256683401</c:v>
                </c:pt>
                <c:pt idx="3">
                  <c:v>5.7084012031555202</c:v>
                </c:pt>
                <c:pt idx="4">
                  <c:v>1.2641586065292401</c:v>
                </c:pt>
                <c:pt idx="5">
                  <c:v>2.7622561454772998</c:v>
                </c:pt>
                <c:pt idx="6">
                  <c:v>3.8664216995239298</c:v>
                </c:pt>
                <c:pt idx="7">
                  <c:v>3.7467026710510298</c:v>
                </c:pt>
                <c:pt idx="8">
                  <c:v>1.5118558406829801</c:v>
                </c:pt>
                <c:pt idx="9">
                  <c:v>5.65798044204712</c:v>
                </c:pt>
                <c:pt idx="10">
                  <c:v>4.3867273330688503</c:v>
                </c:pt>
                <c:pt idx="11">
                  <c:v>5.1464824676513699</c:v>
                </c:pt>
                <c:pt idx="12">
                  <c:v>17.961462020873999</c:v>
                </c:pt>
                <c:pt idx="13">
                  <c:v>144.5849609375</c:v>
                </c:pt>
                <c:pt idx="14">
                  <c:v>492.75183105468699</c:v>
                </c:pt>
                <c:pt idx="15">
                  <c:v>789.336181640625</c:v>
                </c:pt>
                <c:pt idx="16">
                  <c:v>817.22424316406205</c:v>
                </c:pt>
                <c:pt idx="17">
                  <c:v>472.23419189453102</c:v>
                </c:pt>
                <c:pt idx="18">
                  <c:v>191.03143310546901</c:v>
                </c:pt>
                <c:pt idx="19">
                  <c:v>51.033912658691399</c:v>
                </c:pt>
                <c:pt idx="20">
                  <c:v>21.640560150146499</c:v>
                </c:pt>
                <c:pt idx="21">
                  <c:v>25.193241119384801</c:v>
                </c:pt>
                <c:pt idx="22">
                  <c:v>41.415199279785199</c:v>
                </c:pt>
                <c:pt idx="23">
                  <c:v>125.8662109375</c:v>
                </c:pt>
                <c:pt idx="24">
                  <c:v>233.21401977539099</c:v>
                </c:pt>
                <c:pt idx="25">
                  <c:v>314.98895263671898</c:v>
                </c:pt>
                <c:pt idx="26">
                  <c:v>257.876220703125</c:v>
                </c:pt>
                <c:pt idx="27">
                  <c:v>142.223388671875</c:v>
                </c:pt>
                <c:pt idx="28">
                  <c:v>55.718860626220703</c:v>
                </c:pt>
                <c:pt idx="29">
                  <c:v>20.293403625488299</c:v>
                </c:pt>
                <c:pt idx="30">
                  <c:v>16.698085784912099</c:v>
                </c:pt>
                <c:pt idx="31">
                  <c:v>13.0962886810303</c:v>
                </c:pt>
                <c:pt idx="32">
                  <c:v>12.1300354003906</c:v>
                </c:pt>
                <c:pt idx="33">
                  <c:v>10.637861251831101</c:v>
                </c:pt>
                <c:pt idx="34">
                  <c:v>7.1660804748535201</c:v>
                </c:pt>
                <c:pt idx="35">
                  <c:v>6.6569890975952202</c:v>
                </c:pt>
                <c:pt idx="36">
                  <c:v>5.8232936859130904</c:v>
                </c:pt>
                <c:pt idx="37">
                  <c:v>13.518842697143601</c:v>
                </c:pt>
                <c:pt idx="38">
                  <c:v>9.7707157135009801</c:v>
                </c:pt>
                <c:pt idx="39">
                  <c:v>8.4151096343994105</c:v>
                </c:pt>
                <c:pt idx="40">
                  <c:v>3.5967836380004901</c:v>
                </c:pt>
                <c:pt idx="41">
                  <c:v>2.0447738170623802</c:v>
                </c:pt>
                <c:pt idx="42">
                  <c:v>1.91297459602356</c:v>
                </c:pt>
                <c:pt idx="43">
                  <c:v>6.3664894104003897</c:v>
                </c:pt>
                <c:pt idx="44">
                  <c:v>8.9989366531372106</c:v>
                </c:pt>
                <c:pt idx="45">
                  <c:v>11.3990392684937</c:v>
                </c:pt>
                <c:pt idx="46">
                  <c:v>5.5655994415283203</c:v>
                </c:pt>
                <c:pt idx="47">
                  <c:v>12.2968502044678</c:v>
                </c:pt>
                <c:pt idx="48">
                  <c:v>19.7904663085938</c:v>
                </c:pt>
                <c:pt idx="49">
                  <c:v>22.727577209472699</c:v>
                </c:pt>
                <c:pt idx="50">
                  <c:v>25.010746002197301</c:v>
                </c:pt>
                <c:pt idx="51">
                  <c:v>33.317718505859403</c:v>
                </c:pt>
                <c:pt idx="52">
                  <c:v>37.317787170410199</c:v>
                </c:pt>
                <c:pt idx="53">
                  <c:v>47.758995056152301</c:v>
                </c:pt>
                <c:pt idx="54">
                  <c:v>43.562843322753899</c:v>
                </c:pt>
                <c:pt idx="55">
                  <c:v>45.664463043212898</c:v>
                </c:pt>
                <c:pt idx="56">
                  <c:v>56.441543579101598</c:v>
                </c:pt>
                <c:pt idx="57">
                  <c:v>64.299087524414105</c:v>
                </c:pt>
                <c:pt idx="58">
                  <c:v>56.620677947997997</c:v>
                </c:pt>
                <c:pt idx="59">
                  <c:v>65.132270812988295</c:v>
                </c:pt>
                <c:pt idx="60">
                  <c:v>113.92449951171901</c:v>
                </c:pt>
                <c:pt idx="61">
                  <c:v>124.568801879883</c:v>
                </c:pt>
                <c:pt idx="62">
                  <c:v>132.36248779296901</c:v>
                </c:pt>
                <c:pt idx="63">
                  <c:v>136.69163513183599</c:v>
                </c:pt>
                <c:pt idx="64">
                  <c:v>148.14700317382801</c:v>
                </c:pt>
                <c:pt idx="65">
                  <c:v>135.857421875</c:v>
                </c:pt>
                <c:pt idx="66">
                  <c:v>146.16442871093801</c:v>
                </c:pt>
                <c:pt idx="67">
                  <c:v>143.30633544921901</c:v>
                </c:pt>
                <c:pt idx="68">
                  <c:v>158.34432983398401</c:v>
                </c:pt>
                <c:pt idx="69">
                  <c:v>146.88226318359401</c:v>
                </c:pt>
                <c:pt idx="70">
                  <c:v>156.63890075683599</c:v>
                </c:pt>
                <c:pt idx="71">
                  <c:v>151.34622192382801</c:v>
                </c:pt>
                <c:pt idx="72">
                  <c:v>160.23924255371099</c:v>
                </c:pt>
                <c:pt idx="73">
                  <c:v>140.86720275878901</c:v>
                </c:pt>
                <c:pt idx="74">
                  <c:v>145.00462341308599</c:v>
                </c:pt>
                <c:pt idx="75">
                  <c:v>143.09506225585901</c:v>
                </c:pt>
                <c:pt idx="76">
                  <c:v>138.14025878906199</c:v>
                </c:pt>
                <c:pt idx="77">
                  <c:v>152.6806640625</c:v>
                </c:pt>
                <c:pt idx="78">
                  <c:v>166.93280029296901</c:v>
                </c:pt>
                <c:pt idx="79">
                  <c:v>150.66961669921901</c:v>
                </c:pt>
                <c:pt idx="80">
                  <c:v>138.02975463867199</c:v>
                </c:pt>
                <c:pt idx="81">
                  <c:v>153.12423706054699</c:v>
                </c:pt>
                <c:pt idx="82">
                  <c:v>148.72395324707</c:v>
                </c:pt>
                <c:pt idx="83">
                  <c:v>143.35444641113301</c:v>
                </c:pt>
                <c:pt idx="84">
                  <c:v>155.31948852539099</c:v>
                </c:pt>
                <c:pt idx="85">
                  <c:v>143.37884521484401</c:v>
                </c:pt>
                <c:pt idx="86">
                  <c:v>141.68881225585901</c:v>
                </c:pt>
                <c:pt idx="87">
                  <c:v>162.468185424805</c:v>
                </c:pt>
                <c:pt idx="88">
                  <c:v>134.02420043945301</c:v>
                </c:pt>
                <c:pt idx="89">
                  <c:v>151.13229370117199</c:v>
                </c:pt>
                <c:pt idx="90">
                  <c:v>144.71588134765599</c:v>
                </c:pt>
                <c:pt idx="91">
                  <c:v>165.73251342773401</c:v>
                </c:pt>
                <c:pt idx="92">
                  <c:v>160.95219421386699</c:v>
                </c:pt>
                <c:pt idx="93">
                  <c:v>158.56230163574199</c:v>
                </c:pt>
                <c:pt idx="94">
                  <c:v>190.78317260742199</c:v>
                </c:pt>
                <c:pt idx="95">
                  <c:v>153.47302246093801</c:v>
                </c:pt>
                <c:pt idx="96">
                  <c:v>150.59857177734401</c:v>
                </c:pt>
                <c:pt idx="97">
                  <c:v>153.4111328125</c:v>
                </c:pt>
                <c:pt idx="98">
                  <c:v>177.14300537109401</c:v>
                </c:pt>
                <c:pt idx="99">
                  <c:v>176.95263671875</c:v>
                </c:pt>
                <c:pt idx="100">
                  <c:v>173.61193847656199</c:v>
                </c:pt>
                <c:pt idx="101">
                  <c:v>182.11329650878901</c:v>
                </c:pt>
                <c:pt idx="102">
                  <c:v>198.51867675781301</c:v>
                </c:pt>
                <c:pt idx="103">
                  <c:v>208.61611938476599</c:v>
                </c:pt>
                <c:pt idx="104">
                  <c:v>196.24392700195301</c:v>
                </c:pt>
                <c:pt idx="105">
                  <c:v>193.36485290527301</c:v>
                </c:pt>
                <c:pt idx="106">
                  <c:v>214.66409301757801</c:v>
                </c:pt>
                <c:pt idx="107">
                  <c:v>210.35136413574199</c:v>
                </c:pt>
                <c:pt idx="108">
                  <c:v>209.77841186523401</c:v>
                </c:pt>
                <c:pt idx="109">
                  <c:v>197.86462402343801</c:v>
                </c:pt>
                <c:pt idx="110">
                  <c:v>207.66044616699199</c:v>
                </c:pt>
                <c:pt idx="111">
                  <c:v>219.44686889648401</c:v>
                </c:pt>
                <c:pt idx="112">
                  <c:v>225.03187561035199</c:v>
                </c:pt>
                <c:pt idx="113">
                  <c:v>239.14862060546901</c:v>
                </c:pt>
                <c:pt idx="114">
                  <c:v>232.0927734375</c:v>
                </c:pt>
                <c:pt idx="115">
                  <c:v>231.957931518555</c:v>
                </c:pt>
                <c:pt idx="116">
                  <c:v>223.48085021972699</c:v>
                </c:pt>
                <c:pt idx="117">
                  <c:v>201.21398925781301</c:v>
                </c:pt>
                <c:pt idx="118">
                  <c:v>222.58479309082</c:v>
                </c:pt>
                <c:pt idx="119">
                  <c:v>216.803146362305</c:v>
                </c:pt>
                <c:pt idx="120">
                  <c:v>229.58021545410199</c:v>
                </c:pt>
                <c:pt idx="121">
                  <c:v>219.39567565918</c:v>
                </c:pt>
                <c:pt idx="122">
                  <c:v>216.94302368164099</c:v>
                </c:pt>
                <c:pt idx="123">
                  <c:v>197.57110595703099</c:v>
                </c:pt>
                <c:pt idx="124">
                  <c:v>228.57412719726599</c:v>
                </c:pt>
                <c:pt idx="125">
                  <c:v>227.98863220214801</c:v>
                </c:pt>
                <c:pt idx="126">
                  <c:v>208.51034545898401</c:v>
                </c:pt>
                <c:pt idx="127">
                  <c:v>218.68696594238301</c:v>
                </c:pt>
                <c:pt idx="128">
                  <c:v>196.10951232910199</c:v>
                </c:pt>
                <c:pt idx="129">
                  <c:v>195.58560180664099</c:v>
                </c:pt>
                <c:pt idx="130">
                  <c:v>214.96145629882801</c:v>
                </c:pt>
                <c:pt idx="131">
                  <c:v>223.60763549804699</c:v>
                </c:pt>
                <c:pt idx="132">
                  <c:v>215.55894470214801</c:v>
                </c:pt>
                <c:pt idx="133">
                  <c:v>213.50563049316401</c:v>
                </c:pt>
                <c:pt idx="134">
                  <c:v>216.56057739257801</c:v>
                </c:pt>
                <c:pt idx="135">
                  <c:v>182.70510864257801</c:v>
                </c:pt>
                <c:pt idx="136">
                  <c:v>185.95584106445301</c:v>
                </c:pt>
                <c:pt idx="137">
                  <c:v>193.63778686523401</c:v>
                </c:pt>
                <c:pt idx="138">
                  <c:v>189.962326049805</c:v>
                </c:pt>
                <c:pt idx="139">
                  <c:v>185.63291931152301</c:v>
                </c:pt>
                <c:pt idx="140">
                  <c:v>181.94210815429699</c:v>
                </c:pt>
                <c:pt idx="141">
                  <c:v>172.86357116699199</c:v>
                </c:pt>
                <c:pt idx="142">
                  <c:v>166.57904052734401</c:v>
                </c:pt>
                <c:pt idx="143">
                  <c:v>175.906982421875</c:v>
                </c:pt>
                <c:pt idx="144">
                  <c:v>156.48449707031301</c:v>
                </c:pt>
                <c:pt idx="145">
                  <c:v>168.34413146972699</c:v>
                </c:pt>
                <c:pt idx="146">
                  <c:v>148.03764343261699</c:v>
                </c:pt>
                <c:pt idx="147">
                  <c:v>153.801513671875</c:v>
                </c:pt>
                <c:pt idx="148">
                  <c:v>138.24285888671901</c:v>
                </c:pt>
                <c:pt idx="149">
                  <c:v>148.09997558593801</c:v>
                </c:pt>
                <c:pt idx="150">
                  <c:v>138.40435791015599</c:v>
                </c:pt>
                <c:pt idx="151">
                  <c:v>136.78398132324199</c:v>
                </c:pt>
                <c:pt idx="152">
                  <c:v>126.992515563965</c:v>
                </c:pt>
                <c:pt idx="153">
                  <c:v>126.38954925537099</c:v>
                </c:pt>
                <c:pt idx="154">
                  <c:v>110.28956604003901</c:v>
                </c:pt>
                <c:pt idx="155">
                  <c:v>114.9697265625</c:v>
                </c:pt>
                <c:pt idx="156">
                  <c:v>118.11460113525401</c:v>
                </c:pt>
                <c:pt idx="157">
                  <c:v>110.77471923828099</c:v>
                </c:pt>
                <c:pt idx="158">
                  <c:v>96.807418823242202</c:v>
                </c:pt>
                <c:pt idx="159">
                  <c:v>111.544059753418</c:v>
                </c:pt>
                <c:pt idx="160">
                  <c:v>82.254600524902301</c:v>
                </c:pt>
                <c:pt idx="161">
                  <c:v>101.337966918945</c:v>
                </c:pt>
                <c:pt idx="162">
                  <c:v>98.766387939453097</c:v>
                </c:pt>
                <c:pt idx="163">
                  <c:v>99.700080871582003</c:v>
                </c:pt>
                <c:pt idx="164">
                  <c:v>93.797119140625</c:v>
                </c:pt>
                <c:pt idx="165">
                  <c:v>81.324188232421903</c:v>
                </c:pt>
                <c:pt idx="166">
                  <c:v>82.200012207031193</c:v>
                </c:pt>
                <c:pt idx="167">
                  <c:v>84.289932250976605</c:v>
                </c:pt>
                <c:pt idx="168">
                  <c:v>73.1724853515625</c:v>
                </c:pt>
                <c:pt idx="169">
                  <c:v>72.942268371582003</c:v>
                </c:pt>
                <c:pt idx="170">
                  <c:v>84.038978576660199</c:v>
                </c:pt>
                <c:pt idx="171">
                  <c:v>58.829376220703097</c:v>
                </c:pt>
                <c:pt idx="172">
                  <c:v>62.9942016601562</c:v>
                </c:pt>
                <c:pt idx="173">
                  <c:v>65.782310485839801</c:v>
                </c:pt>
                <c:pt idx="174">
                  <c:v>58.941967010497997</c:v>
                </c:pt>
                <c:pt idx="175">
                  <c:v>57.988815307617202</c:v>
                </c:pt>
                <c:pt idx="176">
                  <c:v>58.229045867919901</c:v>
                </c:pt>
                <c:pt idx="177">
                  <c:v>51.018455505371101</c:v>
                </c:pt>
                <c:pt idx="178">
                  <c:v>43.774181365966797</c:v>
                </c:pt>
                <c:pt idx="179">
                  <c:v>40.325126647949197</c:v>
                </c:pt>
                <c:pt idx="180">
                  <c:v>45.695175170898402</c:v>
                </c:pt>
                <c:pt idx="181">
                  <c:v>51.904163360595703</c:v>
                </c:pt>
                <c:pt idx="182">
                  <c:v>46.844608306884801</c:v>
                </c:pt>
                <c:pt idx="183">
                  <c:v>35.116374969482401</c:v>
                </c:pt>
                <c:pt idx="184">
                  <c:v>33.5447998046875</c:v>
                </c:pt>
                <c:pt idx="185">
                  <c:v>37.214179992675803</c:v>
                </c:pt>
                <c:pt idx="186">
                  <c:v>29.3398132324219</c:v>
                </c:pt>
                <c:pt idx="187">
                  <c:v>31.949762344360401</c:v>
                </c:pt>
                <c:pt idx="188">
                  <c:v>26.605270385742202</c:v>
                </c:pt>
                <c:pt idx="189">
                  <c:v>26.485353469848601</c:v>
                </c:pt>
                <c:pt idx="190">
                  <c:v>23.477733612060501</c:v>
                </c:pt>
                <c:pt idx="191">
                  <c:v>23.251029968261701</c:v>
                </c:pt>
                <c:pt idx="192">
                  <c:v>23.570003509521499</c:v>
                </c:pt>
                <c:pt idx="193">
                  <c:v>28.732761383056602</c:v>
                </c:pt>
                <c:pt idx="194">
                  <c:v>23.184740066528299</c:v>
                </c:pt>
                <c:pt idx="195">
                  <c:v>18.5928859710693</c:v>
                </c:pt>
                <c:pt idx="196">
                  <c:v>32.302818298339801</c:v>
                </c:pt>
                <c:pt idx="197">
                  <c:v>25.249252319335898</c:v>
                </c:pt>
                <c:pt idx="198">
                  <c:v>23.557136535644499</c:v>
                </c:pt>
                <c:pt idx="199">
                  <c:v>14.6592464447022</c:v>
                </c:pt>
                <c:pt idx="200">
                  <c:v>25.341342926025401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A0D-44CA-971C-D145E8E26EB0}"/>
            </c:ext>
          </c:extLst>
        </c:ser>
        <c:ser>
          <c:idx val="3"/>
          <c:order val="3"/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'Automne-SH'!$DV$5:$DV$205</c:f>
              <c:numCache>
                <c:formatCode>General</c:formatCode>
                <c:ptCount val="201"/>
                <c:pt idx="0">
                  <c:v>-0.90231651067733798</c:v>
                </c:pt>
                <c:pt idx="1">
                  <c:v>0.629655361175537</c:v>
                </c:pt>
                <c:pt idx="2">
                  <c:v>1.1309726238250699</c:v>
                </c:pt>
                <c:pt idx="3">
                  <c:v>3.3512425422668501</c:v>
                </c:pt>
                <c:pt idx="4">
                  <c:v>2.4767017364502002</c:v>
                </c:pt>
                <c:pt idx="5">
                  <c:v>2.4082794189453098</c:v>
                </c:pt>
                <c:pt idx="6">
                  <c:v>3.9670867919921902</c:v>
                </c:pt>
                <c:pt idx="7">
                  <c:v>0.98097270727157604</c:v>
                </c:pt>
                <c:pt idx="8">
                  <c:v>1.8880653381347701</c:v>
                </c:pt>
                <c:pt idx="9">
                  <c:v>4.0515470504760698</c:v>
                </c:pt>
                <c:pt idx="10">
                  <c:v>4.3623733520507804</c:v>
                </c:pt>
                <c:pt idx="11">
                  <c:v>6.1852951049804696</c:v>
                </c:pt>
                <c:pt idx="12">
                  <c:v>20.5616130828857</c:v>
                </c:pt>
                <c:pt idx="13">
                  <c:v>144.49478149414099</c:v>
                </c:pt>
                <c:pt idx="14">
                  <c:v>465.91125488281199</c:v>
                </c:pt>
                <c:pt idx="15">
                  <c:v>770.58117675781205</c:v>
                </c:pt>
                <c:pt idx="16">
                  <c:v>758.5244140625</c:v>
                </c:pt>
                <c:pt idx="17">
                  <c:v>459.98812866210898</c:v>
                </c:pt>
                <c:pt idx="18">
                  <c:v>177.20144653320301</c:v>
                </c:pt>
                <c:pt idx="19">
                  <c:v>50.664199829101598</c:v>
                </c:pt>
                <c:pt idx="20">
                  <c:v>26.127738952636701</c:v>
                </c:pt>
                <c:pt idx="21">
                  <c:v>22.413265228271499</c:v>
                </c:pt>
                <c:pt idx="22">
                  <c:v>36.1026000976562</c:v>
                </c:pt>
                <c:pt idx="23">
                  <c:v>141.45689392089801</c:v>
                </c:pt>
                <c:pt idx="24">
                  <c:v>239.42111206054699</c:v>
                </c:pt>
                <c:pt idx="25">
                  <c:v>314.06671142578102</c:v>
                </c:pt>
                <c:pt idx="26">
                  <c:v>234.43707275390599</c:v>
                </c:pt>
                <c:pt idx="27">
                  <c:v>145.37144470214801</c:v>
                </c:pt>
                <c:pt idx="28">
                  <c:v>54.112457275390597</c:v>
                </c:pt>
                <c:pt idx="29">
                  <c:v>25.619766235351602</c:v>
                </c:pt>
                <c:pt idx="30">
                  <c:v>9.0658025741577202</c:v>
                </c:pt>
                <c:pt idx="31">
                  <c:v>10.4483127593994</c:v>
                </c:pt>
                <c:pt idx="32">
                  <c:v>7.1896510124206499</c:v>
                </c:pt>
                <c:pt idx="33">
                  <c:v>6.9265813827514604</c:v>
                </c:pt>
                <c:pt idx="34">
                  <c:v>9.0190258026122994</c:v>
                </c:pt>
                <c:pt idx="35">
                  <c:v>5.8788495063781703</c:v>
                </c:pt>
                <c:pt idx="36">
                  <c:v>8.5949954986572301</c:v>
                </c:pt>
                <c:pt idx="37">
                  <c:v>13.008110046386699</c:v>
                </c:pt>
                <c:pt idx="38">
                  <c:v>8.0406112670898402</c:v>
                </c:pt>
                <c:pt idx="39">
                  <c:v>9.8912630081176793</c:v>
                </c:pt>
                <c:pt idx="40">
                  <c:v>0.498178660869598</c:v>
                </c:pt>
                <c:pt idx="41">
                  <c:v>3.4701228141784699</c:v>
                </c:pt>
                <c:pt idx="42">
                  <c:v>5.0337800979614302</c:v>
                </c:pt>
                <c:pt idx="43">
                  <c:v>2.5841541290283199</c:v>
                </c:pt>
                <c:pt idx="44">
                  <c:v>6.1859660148620597</c:v>
                </c:pt>
                <c:pt idx="45">
                  <c:v>7.8049087524414098</c:v>
                </c:pt>
                <c:pt idx="46">
                  <c:v>19.136989593505898</c:v>
                </c:pt>
                <c:pt idx="47">
                  <c:v>15.9346313476562</c:v>
                </c:pt>
                <c:pt idx="48">
                  <c:v>18.9800205230713</c:v>
                </c:pt>
                <c:pt idx="49">
                  <c:v>18.271572113037099</c:v>
                </c:pt>
                <c:pt idx="50">
                  <c:v>26.1640110015869</c:v>
                </c:pt>
                <c:pt idx="51">
                  <c:v>33.959987640380902</c:v>
                </c:pt>
                <c:pt idx="52">
                  <c:v>37.300582885742202</c:v>
                </c:pt>
                <c:pt idx="53">
                  <c:v>47.834663391113303</c:v>
                </c:pt>
                <c:pt idx="54">
                  <c:v>47.992630004882798</c:v>
                </c:pt>
                <c:pt idx="55">
                  <c:v>54.190010070800803</c:v>
                </c:pt>
                <c:pt idx="56">
                  <c:v>56.9415283203125</c:v>
                </c:pt>
                <c:pt idx="57">
                  <c:v>60.127185821533203</c:v>
                </c:pt>
                <c:pt idx="58">
                  <c:v>54.566150665283203</c:v>
                </c:pt>
                <c:pt idx="59">
                  <c:v>64.127815246582003</c:v>
                </c:pt>
                <c:pt idx="60">
                  <c:v>105.672439575195</c:v>
                </c:pt>
                <c:pt idx="61">
                  <c:v>119.87571716308599</c:v>
                </c:pt>
                <c:pt idx="62">
                  <c:v>123.802291870117</c:v>
                </c:pt>
                <c:pt idx="63">
                  <c:v>135.21952819824199</c:v>
                </c:pt>
                <c:pt idx="64">
                  <c:v>127.375106811523</c:v>
                </c:pt>
                <c:pt idx="65">
                  <c:v>126.666427612305</c:v>
                </c:pt>
                <c:pt idx="66">
                  <c:v>136.95301818847699</c:v>
                </c:pt>
                <c:pt idx="67">
                  <c:v>123.771522521973</c:v>
                </c:pt>
                <c:pt idx="68">
                  <c:v>138.39801025390599</c:v>
                </c:pt>
                <c:pt idx="69">
                  <c:v>128.05087280273401</c:v>
                </c:pt>
                <c:pt idx="70">
                  <c:v>130.09881591796901</c:v>
                </c:pt>
                <c:pt idx="71">
                  <c:v>124.32057189941401</c:v>
                </c:pt>
                <c:pt idx="72">
                  <c:v>138.96624755859401</c:v>
                </c:pt>
                <c:pt idx="73">
                  <c:v>129.69540405273401</c:v>
                </c:pt>
                <c:pt idx="74">
                  <c:v>121.64910888671901</c:v>
                </c:pt>
                <c:pt idx="75">
                  <c:v>124.16055297851599</c:v>
                </c:pt>
                <c:pt idx="76">
                  <c:v>124.429000854492</c:v>
                </c:pt>
                <c:pt idx="77">
                  <c:v>124.98801422119099</c:v>
                </c:pt>
                <c:pt idx="78">
                  <c:v>123.968338012695</c:v>
                </c:pt>
                <c:pt idx="79">
                  <c:v>110.147956848145</c:v>
                </c:pt>
                <c:pt idx="80">
                  <c:v>128.01707458496099</c:v>
                </c:pt>
                <c:pt idx="81">
                  <c:v>108.614822387695</c:v>
                </c:pt>
                <c:pt idx="82">
                  <c:v>101.949508666992</c:v>
                </c:pt>
                <c:pt idx="83">
                  <c:v>93.10205078125</c:v>
                </c:pt>
                <c:pt idx="84">
                  <c:v>111.27879333496099</c:v>
                </c:pt>
                <c:pt idx="85">
                  <c:v>94.513946533203097</c:v>
                </c:pt>
                <c:pt idx="86">
                  <c:v>86.941024780273395</c:v>
                </c:pt>
                <c:pt idx="87">
                  <c:v>94.341850280761705</c:v>
                </c:pt>
                <c:pt idx="88">
                  <c:v>97.348625183105497</c:v>
                </c:pt>
                <c:pt idx="89">
                  <c:v>100.256629943848</c:v>
                </c:pt>
                <c:pt idx="90">
                  <c:v>98.257583618164105</c:v>
                </c:pt>
                <c:pt idx="91">
                  <c:v>95.436294555664105</c:v>
                </c:pt>
                <c:pt idx="92">
                  <c:v>88.851333618164105</c:v>
                </c:pt>
                <c:pt idx="93">
                  <c:v>94.591331481933594</c:v>
                </c:pt>
                <c:pt idx="94">
                  <c:v>97.075942993164105</c:v>
                </c:pt>
                <c:pt idx="95">
                  <c:v>84.647148132324205</c:v>
                </c:pt>
                <c:pt idx="96">
                  <c:v>96.227752685546903</c:v>
                </c:pt>
                <c:pt idx="97">
                  <c:v>94.411560058593807</c:v>
                </c:pt>
                <c:pt idx="98">
                  <c:v>89.425857543945298</c:v>
                </c:pt>
                <c:pt idx="99">
                  <c:v>95.997390747070298</c:v>
                </c:pt>
                <c:pt idx="100">
                  <c:v>108.792930603027</c:v>
                </c:pt>
                <c:pt idx="101">
                  <c:v>93.823333740234403</c:v>
                </c:pt>
                <c:pt idx="102">
                  <c:v>103.977264404297</c:v>
                </c:pt>
                <c:pt idx="103">
                  <c:v>98.908599853515597</c:v>
                </c:pt>
                <c:pt idx="104">
                  <c:v>117.781051635742</c:v>
                </c:pt>
                <c:pt idx="105">
                  <c:v>97.363296508789105</c:v>
                </c:pt>
                <c:pt idx="106">
                  <c:v>112.148162841797</c:v>
                </c:pt>
                <c:pt idx="107">
                  <c:v>125.53057861328099</c:v>
                </c:pt>
                <c:pt idx="108">
                  <c:v>125.62200164794901</c:v>
                </c:pt>
                <c:pt idx="109">
                  <c:v>111.356895446777</c:v>
                </c:pt>
                <c:pt idx="110">
                  <c:v>116.74356079101599</c:v>
                </c:pt>
                <c:pt idx="111">
                  <c:v>121.611190795898</c:v>
                </c:pt>
                <c:pt idx="112">
                  <c:v>116.30914306640599</c:v>
                </c:pt>
                <c:pt idx="113">
                  <c:v>123.308471679688</c:v>
                </c:pt>
                <c:pt idx="114">
                  <c:v>134.40292358398401</c:v>
                </c:pt>
                <c:pt idx="115">
                  <c:v>129.183670043945</c:v>
                </c:pt>
                <c:pt idx="116">
                  <c:v>127.234161376953</c:v>
                </c:pt>
                <c:pt idx="117">
                  <c:v>133.82980346679699</c:v>
                </c:pt>
                <c:pt idx="118">
                  <c:v>113.472534179688</c:v>
                </c:pt>
                <c:pt idx="119">
                  <c:v>125.098793029785</c:v>
                </c:pt>
                <c:pt idx="120">
                  <c:v>111.797286987305</c:v>
                </c:pt>
                <c:pt idx="121">
                  <c:v>122.432098388672</c:v>
                </c:pt>
                <c:pt idx="122">
                  <c:v>122.313026428223</c:v>
                </c:pt>
                <c:pt idx="123">
                  <c:v>132.45318603515599</c:v>
                </c:pt>
                <c:pt idx="124">
                  <c:v>125.66957855224599</c:v>
                </c:pt>
                <c:pt idx="125">
                  <c:v>119.236251831055</c:v>
                </c:pt>
                <c:pt idx="126">
                  <c:v>125.99217224121099</c:v>
                </c:pt>
                <c:pt idx="127">
                  <c:v>127.718872070312</c:v>
                </c:pt>
                <c:pt idx="128">
                  <c:v>109.175018310547</c:v>
                </c:pt>
                <c:pt idx="129">
                  <c:v>134.32958984375</c:v>
                </c:pt>
                <c:pt idx="130">
                  <c:v>136.32632446289099</c:v>
                </c:pt>
                <c:pt idx="131">
                  <c:v>124.292449951172</c:v>
                </c:pt>
                <c:pt idx="132">
                  <c:v>129.61740112304699</c:v>
                </c:pt>
                <c:pt idx="133">
                  <c:v>117.029220581055</c:v>
                </c:pt>
                <c:pt idx="134">
                  <c:v>116.338027954102</c:v>
                </c:pt>
                <c:pt idx="135">
                  <c:v>123.423751831055</c:v>
                </c:pt>
                <c:pt idx="136">
                  <c:v>102.63949584960901</c:v>
                </c:pt>
                <c:pt idx="137">
                  <c:v>109.28199768066401</c:v>
                </c:pt>
                <c:pt idx="138">
                  <c:v>110.463172912598</c:v>
                </c:pt>
                <c:pt idx="139">
                  <c:v>102.199020385742</c:v>
                </c:pt>
                <c:pt idx="140">
                  <c:v>94.0260009765625</c:v>
                </c:pt>
                <c:pt idx="141">
                  <c:v>110.482383728027</c:v>
                </c:pt>
                <c:pt idx="142">
                  <c:v>97.109771728515597</c:v>
                </c:pt>
                <c:pt idx="143">
                  <c:v>98.931167602539105</c:v>
                </c:pt>
                <c:pt idx="144">
                  <c:v>97.878936767578097</c:v>
                </c:pt>
                <c:pt idx="145">
                  <c:v>96.309730529785199</c:v>
                </c:pt>
                <c:pt idx="146">
                  <c:v>110.55052185058599</c:v>
                </c:pt>
                <c:pt idx="147">
                  <c:v>84.585723876953097</c:v>
                </c:pt>
                <c:pt idx="148">
                  <c:v>89.965301513671903</c:v>
                </c:pt>
                <c:pt idx="149">
                  <c:v>103.186889648438</c:v>
                </c:pt>
                <c:pt idx="150">
                  <c:v>83.152862548828097</c:v>
                </c:pt>
                <c:pt idx="151">
                  <c:v>70.941368103027301</c:v>
                </c:pt>
                <c:pt idx="152">
                  <c:v>73.340194702148395</c:v>
                </c:pt>
                <c:pt idx="153">
                  <c:v>75.196678161621094</c:v>
                </c:pt>
                <c:pt idx="154">
                  <c:v>70.141654968261705</c:v>
                </c:pt>
                <c:pt idx="155">
                  <c:v>71.752914428710895</c:v>
                </c:pt>
                <c:pt idx="156">
                  <c:v>79.177742004394503</c:v>
                </c:pt>
                <c:pt idx="157">
                  <c:v>68.477981567382798</c:v>
                </c:pt>
                <c:pt idx="158">
                  <c:v>66.43701171875</c:v>
                </c:pt>
                <c:pt idx="159">
                  <c:v>62.910591125488303</c:v>
                </c:pt>
                <c:pt idx="160">
                  <c:v>68.603752136230497</c:v>
                </c:pt>
                <c:pt idx="161">
                  <c:v>61.541259765625</c:v>
                </c:pt>
                <c:pt idx="162">
                  <c:v>52.684497833252003</c:v>
                </c:pt>
                <c:pt idx="163">
                  <c:v>58.309074401855497</c:v>
                </c:pt>
                <c:pt idx="164">
                  <c:v>40.702396392822301</c:v>
                </c:pt>
                <c:pt idx="165">
                  <c:v>57.268402099609403</c:v>
                </c:pt>
                <c:pt idx="166">
                  <c:v>41.962921142578097</c:v>
                </c:pt>
                <c:pt idx="167">
                  <c:v>50.831405639648402</c:v>
                </c:pt>
                <c:pt idx="168">
                  <c:v>45.702743530273402</c:v>
                </c:pt>
                <c:pt idx="169">
                  <c:v>38.245090484619098</c:v>
                </c:pt>
                <c:pt idx="170">
                  <c:v>45.499916076660199</c:v>
                </c:pt>
                <c:pt idx="171">
                  <c:v>41.644237518310497</c:v>
                </c:pt>
                <c:pt idx="172">
                  <c:v>34.706790924072301</c:v>
                </c:pt>
                <c:pt idx="173">
                  <c:v>30.366569519043001</c:v>
                </c:pt>
                <c:pt idx="174">
                  <c:v>36.967170715332003</c:v>
                </c:pt>
                <c:pt idx="175">
                  <c:v>31.929767608642599</c:v>
                </c:pt>
                <c:pt idx="176">
                  <c:v>35.499336242675803</c:v>
                </c:pt>
                <c:pt idx="177">
                  <c:v>31.6799621582031</c:v>
                </c:pt>
                <c:pt idx="178">
                  <c:v>30.980728149414102</c:v>
                </c:pt>
                <c:pt idx="179">
                  <c:v>25.6863822937012</c:v>
                </c:pt>
                <c:pt idx="180">
                  <c:v>24.7413635253906</c:v>
                </c:pt>
                <c:pt idx="181">
                  <c:v>30.706518173217798</c:v>
                </c:pt>
                <c:pt idx="182">
                  <c:v>25.0865592956543</c:v>
                </c:pt>
                <c:pt idx="183">
                  <c:v>26.824428558349599</c:v>
                </c:pt>
                <c:pt idx="184">
                  <c:v>27.938644409179702</c:v>
                </c:pt>
                <c:pt idx="185">
                  <c:v>19.497982025146499</c:v>
                </c:pt>
                <c:pt idx="186">
                  <c:v>20.838302612304702</c:v>
                </c:pt>
                <c:pt idx="187">
                  <c:v>23.254640579223601</c:v>
                </c:pt>
                <c:pt idx="188">
                  <c:v>22.359085083007798</c:v>
                </c:pt>
                <c:pt idx="189">
                  <c:v>19.581058502197301</c:v>
                </c:pt>
                <c:pt idx="190">
                  <c:v>20.536037445068398</c:v>
                </c:pt>
                <c:pt idx="191">
                  <c:v>13.5105094909668</c:v>
                </c:pt>
                <c:pt idx="192">
                  <c:v>15.295270919799799</c:v>
                </c:pt>
                <c:pt idx="193">
                  <c:v>14.1909847259521</c:v>
                </c:pt>
                <c:pt idx="194">
                  <c:v>14.984974861145</c:v>
                </c:pt>
                <c:pt idx="195">
                  <c:v>16.417720794677699</c:v>
                </c:pt>
                <c:pt idx="196">
                  <c:v>13.8257055282593</c:v>
                </c:pt>
                <c:pt idx="197">
                  <c:v>13.188678741455099</c:v>
                </c:pt>
                <c:pt idx="198">
                  <c:v>6.8096976280212402</c:v>
                </c:pt>
                <c:pt idx="199">
                  <c:v>7.61382961273193</c:v>
                </c:pt>
                <c:pt idx="200">
                  <c:v>10.8731803894043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A0D-44CA-971C-D145E8E26EB0}"/>
            </c:ext>
          </c:extLst>
        </c:ser>
        <c:ser>
          <c:idx val="10"/>
          <c:order val="4"/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'Ete-SH'!$Y$6:$Y$206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'Automne-SH'!$DW$5:$DW$205</c:f>
              <c:numCache>
                <c:formatCode>General</c:formatCode>
                <c:ptCount val="201"/>
                <c:pt idx="0">
                  <c:v>-0.16949561238288899</c:v>
                </c:pt>
                <c:pt idx="1">
                  <c:v>3.2749431133270299</c:v>
                </c:pt>
                <c:pt idx="2">
                  <c:v>1.5629518032073999</c:v>
                </c:pt>
                <c:pt idx="3">
                  <c:v>0.127193212509155</c:v>
                </c:pt>
                <c:pt idx="4">
                  <c:v>3.5193552970886199</c:v>
                </c:pt>
                <c:pt idx="5">
                  <c:v>1.83798456192017</c:v>
                </c:pt>
                <c:pt idx="6">
                  <c:v>2.2366561889648402</c:v>
                </c:pt>
                <c:pt idx="7">
                  <c:v>3.7817568778991699</c:v>
                </c:pt>
                <c:pt idx="8">
                  <c:v>2.1734766960143999</c:v>
                </c:pt>
                <c:pt idx="9">
                  <c:v>5.7238836288452104</c:v>
                </c:pt>
                <c:pt idx="10">
                  <c:v>3.1164388656616202</c:v>
                </c:pt>
                <c:pt idx="11">
                  <c:v>5.5012092590331996</c:v>
                </c:pt>
                <c:pt idx="12">
                  <c:v>23.768562316894499</c:v>
                </c:pt>
                <c:pt idx="13">
                  <c:v>147.875</c:v>
                </c:pt>
                <c:pt idx="14">
                  <c:v>496.59133911132801</c:v>
                </c:pt>
                <c:pt idx="15">
                  <c:v>814.16003417968795</c:v>
                </c:pt>
                <c:pt idx="16">
                  <c:v>811.63049316406205</c:v>
                </c:pt>
                <c:pt idx="17">
                  <c:v>505.32751464843801</c:v>
                </c:pt>
                <c:pt idx="18">
                  <c:v>189.85073852539099</c:v>
                </c:pt>
                <c:pt idx="19">
                  <c:v>50.531745910644503</c:v>
                </c:pt>
                <c:pt idx="20">
                  <c:v>21.382884979248001</c:v>
                </c:pt>
                <c:pt idx="21">
                  <c:v>19.395061492919901</c:v>
                </c:pt>
                <c:pt idx="22">
                  <c:v>41.2523193359375</c:v>
                </c:pt>
                <c:pt idx="23">
                  <c:v>118.651123046875</c:v>
                </c:pt>
                <c:pt idx="24">
                  <c:v>237.11181640625</c:v>
                </c:pt>
                <c:pt idx="25">
                  <c:v>292.87298583984398</c:v>
                </c:pt>
                <c:pt idx="26">
                  <c:v>269.97015380859398</c:v>
                </c:pt>
                <c:pt idx="27">
                  <c:v>143.17080688476599</c:v>
                </c:pt>
                <c:pt idx="28">
                  <c:v>67.630630493164105</c:v>
                </c:pt>
                <c:pt idx="29">
                  <c:v>25.439613342285199</c:v>
                </c:pt>
                <c:pt idx="30">
                  <c:v>18.533767700195298</c:v>
                </c:pt>
                <c:pt idx="31">
                  <c:v>12.2652320861816</c:v>
                </c:pt>
                <c:pt idx="32">
                  <c:v>11.3499603271484</c:v>
                </c:pt>
                <c:pt idx="33">
                  <c:v>11.0946159362793</c:v>
                </c:pt>
                <c:pt idx="34">
                  <c:v>7.0269632339477504</c:v>
                </c:pt>
                <c:pt idx="35">
                  <c:v>8.6519412994384801</c:v>
                </c:pt>
                <c:pt idx="36">
                  <c:v>11.7412815093994</c:v>
                </c:pt>
                <c:pt idx="37">
                  <c:v>9.5743532180786097</c:v>
                </c:pt>
                <c:pt idx="38">
                  <c:v>9.4976720809936506</c:v>
                </c:pt>
                <c:pt idx="39">
                  <c:v>9.2937755584716797</c:v>
                </c:pt>
                <c:pt idx="40">
                  <c:v>3.7613496780395499</c:v>
                </c:pt>
                <c:pt idx="41">
                  <c:v>4.56091213226318</c:v>
                </c:pt>
                <c:pt idx="42">
                  <c:v>4.2980098724365199</c:v>
                </c:pt>
                <c:pt idx="43">
                  <c:v>5.1982650756835902</c:v>
                </c:pt>
                <c:pt idx="44">
                  <c:v>8.0111017227172905</c:v>
                </c:pt>
                <c:pt idx="45">
                  <c:v>8.2081222534179705</c:v>
                </c:pt>
                <c:pt idx="46">
                  <c:v>8.0871124267578107</c:v>
                </c:pt>
                <c:pt idx="47">
                  <c:v>8.1335105895996094</c:v>
                </c:pt>
                <c:pt idx="48">
                  <c:v>16.758003234863299</c:v>
                </c:pt>
                <c:pt idx="49">
                  <c:v>23.356948852539102</c:v>
                </c:pt>
                <c:pt idx="50">
                  <c:v>24.018470764160199</c:v>
                </c:pt>
                <c:pt idx="51">
                  <c:v>24.404291152954102</c:v>
                </c:pt>
                <c:pt idx="52">
                  <c:v>30.555801391601602</c:v>
                </c:pt>
                <c:pt idx="53">
                  <c:v>27.996829986572301</c:v>
                </c:pt>
                <c:pt idx="54">
                  <c:v>32.730720520019503</c:v>
                </c:pt>
                <c:pt idx="55">
                  <c:v>41.855628967285199</c:v>
                </c:pt>
                <c:pt idx="56">
                  <c:v>40.519706726074197</c:v>
                </c:pt>
                <c:pt idx="57">
                  <c:v>53.0639038085937</c:v>
                </c:pt>
                <c:pt idx="58">
                  <c:v>48.227489471435497</c:v>
                </c:pt>
                <c:pt idx="59">
                  <c:v>46.113082885742202</c:v>
                </c:pt>
                <c:pt idx="60">
                  <c:v>99.1689453125</c:v>
                </c:pt>
                <c:pt idx="61">
                  <c:v>104.285568237305</c:v>
                </c:pt>
                <c:pt idx="62">
                  <c:v>99.306266784667997</c:v>
                </c:pt>
                <c:pt idx="63">
                  <c:v>103.350624084473</c:v>
                </c:pt>
                <c:pt idx="64">
                  <c:v>111.425811767578</c:v>
                </c:pt>
                <c:pt idx="65">
                  <c:v>113.61644744873</c:v>
                </c:pt>
                <c:pt idx="66">
                  <c:v>115.983963012695</c:v>
                </c:pt>
                <c:pt idx="67">
                  <c:v>103.327270507813</c:v>
                </c:pt>
                <c:pt idx="68">
                  <c:v>108.601104736328</c:v>
                </c:pt>
                <c:pt idx="69">
                  <c:v>112.95745849609401</c:v>
                </c:pt>
                <c:pt idx="70">
                  <c:v>100.735000610352</c:v>
                </c:pt>
                <c:pt idx="71">
                  <c:v>101.12209320068401</c:v>
                </c:pt>
                <c:pt idx="72">
                  <c:v>113.38076782226599</c:v>
                </c:pt>
                <c:pt idx="73">
                  <c:v>109.662147521973</c:v>
                </c:pt>
                <c:pt idx="74">
                  <c:v>99.453811645507798</c:v>
                </c:pt>
                <c:pt idx="75">
                  <c:v>105.774520874023</c:v>
                </c:pt>
                <c:pt idx="76">
                  <c:v>104.0771484375</c:v>
                </c:pt>
                <c:pt idx="77">
                  <c:v>103.891983032227</c:v>
                </c:pt>
                <c:pt idx="78">
                  <c:v>97.941970825195298</c:v>
                </c:pt>
                <c:pt idx="79">
                  <c:v>98.718994140625</c:v>
                </c:pt>
                <c:pt idx="80">
                  <c:v>90.042709350585895</c:v>
                </c:pt>
                <c:pt idx="81">
                  <c:v>106.980171203613</c:v>
                </c:pt>
                <c:pt idx="82">
                  <c:v>85.051300048828097</c:v>
                </c:pt>
                <c:pt idx="83">
                  <c:v>81.666656494140597</c:v>
                </c:pt>
                <c:pt idx="84">
                  <c:v>84.739517211914105</c:v>
                </c:pt>
                <c:pt idx="85">
                  <c:v>83.220520019531307</c:v>
                </c:pt>
                <c:pt idx="86">
                  <c:v>86.778152465820298</c:v>
                </c:pt>
                <c:pt idx="87">
                  <c:v>75.856826782226605</c:v>
                </c:pt>
                <c:pt idx="88">
                  <c:v>76.752128601074205</c:v>
                </c:pt>
                <c:pt idx="89">
                  <c:v>80.375198364257798</c:v>
                </c:pt>
                <c:pt idx="90">
                  <c:v>80.745986938476605</c:v>
                </c:pt>
                <c:pt idx="91">
                  <c:v>89.648651123046903</c:v>
                </c:pt>
                <c:pt idx="92">
                  <c:v>86.2008056640625</c:v>
                </c:pt>
                <c:pt idx="93">
                  <c:v>86.181434631347699</c:v>
                </c:pt>
                <c:pt idx="94">
                  <c:v>85.282363891601605</c:v>
                </c:pt>
                <c:pt idx="95">
                  <c:v>80.005798339843807</c:v>
                </c:pt>
                <c:pt idx="96">
                  <c:v>73.847061157226605</c:v>
                </c:pt>
                <c:pt idx="97">
                  <c:v>77.775054931640597</c:v>
                </c:pt>
                <c:pt idx="98">
                  <c:v>63.716964721679702</c:v>
                </c:pt>
                <c:pt idx="99">
                  <c:v>80.294662475585895</c:v>
                </c:pt>
                <c:pt idx="100">
                  <c:v>92.431732177734403</c:v>
                </c:pt>
                <c:pt idx="101">
                  <c:v>78.803482055664105</c:v>
                </c:pt>
                <c:pt idx="102">
                  <c:v>90.107421875</c:v>
                </c:pt>
                <c:pt idx="103">
                  <c:v>97.440048217773395</c:v>
                </c:pt>
                <c:pt idx="104">
                  <c:v>92.103347778320298</c:v>
                </c:pt>
                <c:pt idx="105">
                  <c:v>88.009712219238295</c:v>
                </c:pt>
                <c:pt idx="106">
                  <c:v>99.471916198730497</c:v>
                </c:pt>
                <c:pt idx="107">
                  <c:v>94.868026733398395</c:v>
                </c:pt>
                <c:pt idx="108">
                  <c:v>100.479034423828</c:v>
                </c:pt>
                <c:pt idx="109">
                  <c:v>102.184860229492</c:v>
                </c:pt>
                <c:pt idx="110">
                  <c:v>101.403686523438</c:v>
                </c:pt>
                <c:pt idx="111">
                  <c:v>107.541152954102</c:v>
                </c:pt>
                <c:pt idx="112">
                  <c:v>106.414916992187</c:v>
                </c:pt>
                <c:pt idx="113">
                  <c:v>106.015380859375</c:v>
                </c:pt>
                <c:pt idx="114">
                  <c:v>108.423965454102</c:v>
                </c:pt>
                <c:pt idx="115">
                  <c:v>106.92854309082</c:v>
                </c:pt>
                <c:pt idx="116">
                  <c:v>121.14142608642599</c:v>
                </c:pt>
                <c:pt idx="117">
                  <c:v>114.13006591796901</c:v>
                </c:pt>
                <c:pt idx="118">
                  <c:v>108.28896331787099</c:v>
                </c:pt>
                <c:pt idx="119">
                  <c:v>101.744110107422</c:v>
                </c:pt>
                <c:pt idx="120">
                  <c:v>106.06793212890599</c:v>
                </c:pt>
                <c:pt idx="121">
                  <c:v>102.471572875977</c:v>
                </c:pt>
                <c:pt idx="122">
                  <c:v>115.819046020508</c:v>
                </c:pt>
                <c:pt idx="123">
                  <c:v>113.393341064453</c:v>
                </c:pt>
                <c:pt idx="124">
                  <c:v>118.975151062012</c:v>
                </c:pt>
                <c:pt idx="125">
                  <c:v>117.167854309082</c:v>
                </c:pt>
                <c:pt idx="126">
                  <c:v>124.302047729492</c:v>
                </c:pt>
                <c:pt idx="127">
                  <c:v>106.01889038085901</c:v>
                </c:pt>
                <c:pt idx="128">
                  <c:v>104.106483459473</c:v>
                </c:pt>
                <c:pt idx="129">
                  <c:v>107.27268981933599</c:v>
                </c:pt>
                <c:pt idx="130">
                  <c:v>114.221466064453</c:v>
                </c:pt>
                <c:pt idx="131">
                  <c:v>116.656982421875</c:v>
                </c:pt>
                <c:pt idx="132">
                  <c:v>110.985000610352</c:v>
                </c:pt>
                <c:pt idx="133">
                  <c:v>114.942947387695</c:v>
                </c:pt>
                <c:pt idx="134">
                  <c:v>106.40696716308599</c:v>
                </c:pt>
                <c:pt idx="135">
                  <c:v>96.866226196289105</c:v>
                </c:pt>
                <c:pt idx="136">
                  <c:v>114.209106445312</c:v>
                </c:pt>
                <c:pt idx="137">
                  <c:v>110.94235992431599</c:v>
                </c:pt>
                <c:pt idx="138">
                  <c:v>108.087677001953</c:v>
                </c:pt>
                <c:pt idx="139">
                  <c:v>99.106620788574205</c:v>
                </c:pt>
                <c:pt idx="140">
                  <c:v>102.668258666992</c:v>
                </c:pt>
                <c:pt idx="141">
                  <c:v>95.219596862792997</c:v>
                </c:pt>
                <c:pt idx="142">
                  <c:v>105.59203338623</c:v>
                </c:pt>
                <c:pt idx="143">
                  <c:v>85.747657775878906</c:v>
                </c:pt>
                <c:pt idx="144">
                  <c:v>92.331146240234403</c:v>
                </c:pt>
                <c:pt idx="145">
                  <c:v>86.95263671875</c:v>
                </c:pt>
                <c:pt idx="146">
                  <c:v>81.085266113281307</c:v>
                </c:pt>
                <c:pt idx="147">
                  <c:v>78.074668884277301</c:v>
                </c:pt>
                <c:pt idx="148">
                  <c:v>81.850997924804702</c:v>
                </c:pt>
                <c:pt idx="149">
                  <c:v>73.833786010742202</c:v>
                </c:pt>
                <c:pt idx="150">
                  <c:v>69.711875915527301</c:v>
                </c:pt>
                <c:pt idx="151">
                  <c:v>65.452590942382798</c:v>
                </c:pt>
                <c:pt idx="152">
                  <c:v>66.139480590820298</c:v>
                </c:pt>
                <c:pt idx="153">
                  <c:v>69.474472045898395</c:v>
                </c:pt>
                <c:pt idx="154">
                  <c:v>61.103904724121101</c:v>
                </c:pt>
                <c:pt idx="155">
                  <c:v>56.453811645507798</c:v>
                </c:pt>
                <c:pt idx="156">
                  <c:v>58.165317535400398</c:v>
                </c:pt>
                <c:pt idx="157">
                  <c:v>52.134689331054702</c:v>
                </c:pt>
                <c:pt idx="158">
                  <c:v>52.795181274414098</c:v>
                </c:pt>
                <c:pt idx="159">
                  <c:v>49.087142944335902</c:v>
                </c:pt>
                <c:pt idx="160">
                  <c:v>56.185531616210902</c:v>
                </c:pt>
                <c:pt idx="161">
                  <c:v>52.041336059570298</c:v>
                </c:pt>
                <c:pt idx="162">
                  <c:v>54.453094482421903</c:v>
                </c:pt>
                <c:pt idx="163">
                  <c:v>50.348468780517599</c:v>
                </c:pt>
                <c:pt idx="164">
                  <c:v>44.165199279785199</c:v>
                </c:pt>
                <c:pt idx="165">
                  <c:v>54.255630493164098</c:v>
                </c:pt>
                <c:pt idx="166">
                  <c:v>43.731277465820298</c:v>
                </c:pt>
                <c:pt idx="167">
                  <c:v>58.177440643310497</c:v>
                </c:pt>
                <c:pt idx="168">
                  <c:v>48.2573432922363</c:v>
                </c:pt>
                <c:pt idx="169">
                  <c:v>42.502647399902301</c:v>
                </c:pt>
                <c:pt idx="170">
                  <c:v>33.157661437988303</c:v>
                </c:pt>
                <c:pt idx="171">
                  <c:v>31.331901550293001</c:v>
                </c:pt>
                <c:pt idx="172">
                  <c:v>31.183815002441399</c:v>
                </c:pt>
                <c:pt idx="173">
                  <c:v>33.201061248779297</c:v>
                </c:pt>
                <c:pt idx="174">
                  <c:v>39.857681274414098</c:v>
                </c:pt>
                <c:pt idx="175">
                  <c:v>36.749130249023402</c:v>
                </c:pt>
                <c:pt idx="176">
                  <c:v>30.660682678222699</c:v>
                </c:pt>
                <c:pt idx="177">
                  <c:v>30.843132019043001</c:v>
                </c:pt>
                <c:pt idx="178">
                  <c:v>22.188796997070298</c:v>
                </c:pt>
                <c:pt idx="179">
                  <c:v>26.489509582519499</c:v>
                </c:pt>
                <c:pt idx="180">
                  <c:v>19.005315780639599</c:v>
                </c:pt>
                <c:pt idx="181">
                  <c:v>22.014337539672901</c:v>
                </c:pt>
                <c:pt idx="182">
                  <c:v>30.234592437744102</c:v>
                </c:pt>
                <c:pt idx="183">
                  <c:v>28.386753082275401</c:v>
                </c:pt>
                <c:pt idx="184">
                  <c:v>24.0068168640137</c:v>
                </c:pt>
                <c:pt idx="185">
                  <c:v>18.379192352294901</c:v>
                </c:pt>
                <c:pt idx="186">
                  <c:v>15.376955986023001</c:v>
                </c:pt>
                <c:pt idx="187">
                  <c:v>15.606620788574199</c:v>
                </c:pt>
                <c:pt idx="188">
                  <c:v>10.8715553283691</c:v>
                </c:pt>
                <c:pt idx="189">
                  <c:v>17.5725288391113</c:v>
                </c:pt>
                <c:pt idx="190">
                  <c:v>14.255979537963899</c:v>
                </c:pt>
                <c:pt idx="191">
                  <c:v>17.443801879882798</c:v>
                </c:pt>
                <c:pt idx="192">
                  <c:v>15.828870773315399</c:v>
                </c:pt>
                <c:pt idx="193">
                  <c:v>16.340236663818398</c:v>
                </c:pt>
                <c:pt idx="194">
                  <c:v>11.285784721374499</c:v>
                </c:pt>
                <c:pt idx="195">
                  <c:v>14.1746940612793</c:v>
                </c:pt>
                <c:pt idx="196">
                  <c:v>9.0983467102050799</c:v>
                </c:pt>
                <c:pt idx="197">
                  <c:v>17.672777175903299</c:v>
                </c:pt>
                <c:pt idx="198">
                  <c:v>9.3407115936279297</c:v>
                </c:pt>
                <c:pt idx="199">
                  <c:v>14.0804634094238</c:v>
                </c:pt>
                <c:pt idx="200">
                  <c:v>8.1521854400634801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A0D-44CA-971C-D145E8E26EB0}"/>
            </c:ext>
          </c:extLst>
        </c:ser>
        <c:ser>
          <c:idx val="4"/>
          <c:order val="5"/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'Automne-SH'!$DY$5:$DY$205</c:f>
              <c:numCache>
                <c:formatCode>General</c:formatCode>
                <c:ptCount val="201"/>
                <c:pt idx="0">
                  <c:v>0.69412887096404996</c:v>
                </c:pt>
                <c:pt idx="1">
                  <c:v>2.7757656574249299</c:v>
                </c:pt>
                <c:pt idx="2">
                  <c:v>4.2910947799682599</c:v>
                </c:pt>
                <c:pt idx="3">
                  <c:v>2.0436141490936302</c:v>
                </c:pt>
                <c:pt idx="4">
                  <c:v>3.48939180374146</c:v>
                </c:pt>
                <c:pt idx="5">
                  <c:v>4.5975036621093697</c:v>
                </c:pt>
                <c:pt idx="6">
                  <c:v>5.4384469985961896</c:v>
                </c:pt>
                <c:pt idx="7">
                  <c:v>3.6526660919189502</c:v>
                </c:pt>
                <c:pt idx="8">
                  <c:v>3.3441214561462398</c:v>
                </c:pt>
                <c:pt idx="9">
                  <c:v>5.1039586067199698</c:v>
                </c:pt>
                <c:pt idx="10">
                  <c:v>2.4102630615234402</c:v>
                </c:pt>
                <c:pt idx="11">
                  <c:v>6.7929315567016602</c:v>
                </c:pt>
                <c:pt idx="12">
                  <c:v>22.6684379577637</c:v>
                </c:pt>
                <c:pt idx="13">
                  <c:v>152.43811035156199</c:v>
                </c:pt>
                <c:pt idx="14">
                  <c:v>510.217529296875</c:v>
                </c:pt>
                <c:pt idx="15">
                  <c:v>841.30767822265602</c:v>
                </c:pt>
                <c:pt idx="16">
                  <c:v>853.02746582031205</c:v>
                </c:pt>
                <c:pt idx="17">
                  <c:v>507.12640380859398</c:v>
                </c:pt>
                <c:pt idx="18">
                  <c:v>180.478271484375</c:v>
                </c:pt>
                <c:pt idx="19">
                  <c:v>60.546295166015597</c:v>
                </c:pt>
                <c:pt idx="20">
                  <c:v>22.4358234405518</c:v>
                </c:pt>
                <c:pt idx="21">
                  <c:v>21.5894165039062</c:v>
                </c:pt>
                <c:pt idx="22">
                  <c:v>38.885635375976598</c:v>
                </c:pt>
                <c:pt idx="23">
                  <c:v>135.77037048339801</c:v>
                </c:pt>
                <c:pt idx="24">
                  <c:v>242.13195800781301</c:v>
                </c:pt>
                <c:pt idx="25">
                  <c:v>294.03161621093699</c:v>
                </c:pt>
                <c:pt idx="26">
                  <c:v>233.811279296875</c:v>
                </c:pt>
                <c:pt idx="27">
                  <c:v>153.96658325195301</c:v>
                </c:pt>
                <c:pt idx="28">
                  <c:v>62.734138488769503</c:v>
                </c:pt>
                <c:pt idx="29">
                  <c:v>27.552915573120099</c:v>
                </c:pt>
                <c:pt idx="30">
                  <c:v>17.954236984252901</c:v>
                </c:pt>
                <c:pt idx="31">
                  <c:v>8.9362220764160192</c:v>
                </c:pt>
                <c:pt idx="32">
                  <c:v>13.416720390319799</c:v>
                </c:pt>
                <c:pt idx="33">
                  <c:v>8.3057680130004901</c:v>
                </c:pt>
                <c:pt idx="34">
                  <c:v>6.9655909538268999</c:v>
                </c:pt>
                <c:pt idx="35">
                  <c:v>8.5452499389648402</c:v>
                </c:pt>
                <c:pt idx="36">
                  <c:v>10.816531181335399</c:v>
                </c:pt>
                <c:pt idx="37">
                  <c:v>8.0654172897338903</c:v>
                </c:pt>
                <c:pt idx="38">
                  <c:v>6.8103828430175799</c:v>
                </c:pt>
                <c:pt idx="39">
                  <c:v>10.2874546051025</c:v>
                </c:pt>
                <c:pt idx="40">
                  <c:v>3.9705739021301301</c:v>
                </c:pt>
                <c:pt idx="41">
                  <c:v>3.2522230148315399</c:v>
                </c:pt>
                <c:pt idx="42">
                  <c:v>4.6598925590515101</c:v>
                </c:pt>
                <c:pt idx="43">
                  <c:v>3.9978616237640399</c:v>
                </c:pt>
                <c:pt idx="44">
                  <c:v>8.4102134704589808</c:v>
                </c:pt>
                <c:pt idx="45">
                  <c:v>15.589419364929199</c:v>
                </c:pt>
                <c:pt idx="46">
                  <c:v>11.7998208999634</c:v>
                </c:pt>
                <c:pt idx="47">
                  <c:v>20.892684936523398</c:v>
                </c:pt>
                <c:pt idx="48">
                  <c:v>23.3620510101318</c:v>
                </c:pt>
                <c:pt idx="49">
                  <c:v>31.296581268310501</c:v>
                </c:pt>
                <c:pt idx="50">
                  <c:v>28.865013122558601</c:v>
                </c:pt>
                <c:pt idx="51">
                  <c:v>34.6363525390625</c:v>
                </c:pt>
                <c:pt idx="52">
                  <c:v>36.158893585205099</c:v>
                </c:pt>
                <c:pt idx="53">
                  <c:v>45.438400268554702</c:v>
                </c:pt>
                <c:pt idx="54">
                  <c:v>47.937408447265597</c:v>
                </c:pt>
                <c:pt idx="55">
                  <c:v>49.580116271972699</c:v>
                </c:pt>
                <c:pt idx="56">
                  <c:v>58.894943237304702</c:v>
                </c:pt>
                <c:pt idx="57">
                  <c:v>58.153541564941399</c:v>
                </c:pt>
                <c:pt idx="58">
                  <c:v>80.128234863281307</c:v>
                </c:pt>
                <c:pt idx="59">
                  <c:v>67.672286987304702</c:v>
                </c:pt>
                <c:pt idx="60">
                  <c:v>134.21873474121099</c:v>
                </c:pt>
                <c:pt idx="61">
                  <c:v>145.022705078125</c:v>
                </c:pt>
                <c:pt idx="62">
                  <c:v>138.93325805664099</c:v>
                </c:pt>
                <c:pt idx="63">
                  <c:v>149.85501098632801</c:v>
                </c:pt>
                <c:pt idx="64">
                  <c:v>143.32962036132801</c:v>
                </c:pt>
                <c:pt idx="65">
                  <c:v>141.79238891601599</c:v>
                </c:pt>
                <c:pt idx="66">
                  <c:v>155.19261169433599</c:v>
                </c:pt>
                <c:pt idx="67">
                  <c:v>150.61349487304699</c:v>
                </c:pt>
                <c:pt idx="68">
                  <c:v>153.13027954101599</c:v>
                </c:pt>
                <c:pt idx="69">
                  <c:v>131.47238159179699</c:v>
                </c:pt>
                <c:pt idx="70">
                  <c:v>167.02606201171901</c:v>
                </c:pt>
                <c:pt idx="71">
                  <c:v>151.131591796875</c:v>
                </c:pt>
                <c:pt idx="72">
                  <c:v>158.82752990722699</c:v>
                </c:pt>
                <c:pt idx="73">
                  <c:v>150.504638671875</c:v>
                </c:pt>
                <c:pt idx="74">
                  <c:v>154.47076416015599</c:v>
                </c:pt>
                <c:pt idx="75">
                  <c:v>136.79220581054699</c:v>
                </c:pt>
                <c:pt idx="76">
                  <c:v>131.16667175293</c:v>
                </c:pt>
                <c:pt idx="77">
                  <c:v>127.00238037109401</c:v>
                </c:pt>
                <c:pt idx="78">
                  <c:v>128.14610290527301</c:v>
                </c:pt>
                <c:pt idx="79">
                  <c:v>134.52606201171901</c:v>
                </c:pt>
                <c:pt idx="80">
                  <c:v>117.249435424805</c:v>
                </c:pt>
                <c:pt idx="81">
                  <c:v>108.63606262207</c:v>
                </c:pt>
                <c:pt idx="82">
                  <c:v>113.61727905273401</c:v>
                </c:pt>
                <c:pt idx="83">
                  <c:v>115.945236206055</c:v>
                </c:pt>
                <c:pt idx="84">
                  <c:v>107.907791137695</c:v>
                </c:pt>
                <c:pt idx="85">
                  <c:v>107.82574462890599</c:v>
                </c:pt>
                <c:pt idx="86">
                  <c:v>103.88916015625</c:v>
                </c:pt>
                <c:pt idx="87">
                  <c:v>104.41986083984401</c:v>
                </c:pt>
                <c:pt idx="88">
                  <c:v>91.526268005371094</c:v>
                </c:pt>
                <c:pt idx="89">
                  <c:v>107.401809692383</c:v>
                </c:pt>
                <c:pt idx="90">
                  <c:v>92.337081909179702</c:v>
                </c:pt>
                <c:pt idx="91">
                  <c:v>82.928298950195298</c:v>
                </c:pt>
                <c:pt idx="92">
                  <c:v>79.637420654296903</c:v>
                </c:pt>
                <c:pt idx="93">
                  <c:v>89.87939453125</c:v>
                </c:pt>
                <c:pt idx="94">
                  <c:v>87.858528137207003</c:v>
                </c:pt>
                <c:pt idx="95">
                  <c:v>74.342803955078097</c:v>
                </c:pt>
                <c:pt idx="96">
                  <c:v>65.599601745605497</c:v>
                </c:pt>
                <c:pt idx="97">
                  <c:v>84.465545654296903</c:v>
                </c:pt>
                <c:pt idx="98">
                  <c:v>81.529708862304702</c:v>
                </c:pt>
                <c:pt idx="99">
                  <c:v>72.848190307617202</c:v>
                </c:pt>
                <c:pt idx="100">
                  <c:v>77.269805908203097</c:v>
                </c:pt>
                <c:pt idx="101">
                  <c:v>89.494171142578097</c:v>
                </c:pt>
                <c:pt idx="102">
                  <c:v>68.005302429199205</c:v>
                </c:pt>
                <c:pt idx="103">
                  <c:v>90.368225097656307</c:v>
                </c:pt>
                <c:pt idx="104">
                  <c:v>82.0933837890625</c:v>
                </c:pt>
                <c:pt idx="105">
                  <c:v>90.167915344238295</c:v>
                </c:pt>
                <c:pt idx="106">
                  <c:v>99.798782348632798</c:v>
                </c:pt>
                <c:pt idx="107">
                  <c:v>88.404693603515597</c:v>
                </c:pt>
                <c:pt idx="108">
                  <c:v>90.589805603027301</c:v>
                </c:pt>
                <c:pt idx="109">
                  <c:v>104.05143737793</c:v>
                </c:pt>
                <c:pt idx="110">
                  <c:v>105.77587890625</c:v>
                </c:pt>
                <c:pt idx="111">
                  <c:v>99.808616638183594</c:v>
                </c:pt>
                <c:pt idx="112">
                  <c:v>102.917289733887</c:v>
                </c:pt>
                <c:pt idx="113">
                  <c:v>107.354843139648</c:v>
                </c:pt>
                <c:pt idx="114">
                  <c:v>89.945541381835895</c:v>
                </c:pt>
                <c:pt idx="115">
                  <c:v>101.306800842285</c:v>
                </c:pt>
                <c:pt idx="116">
                  <c:v>103.63657379150401</c:v>
                </c:pt>
                <c:pt idx="117">
                  <c:v>94.713333129882798</c:v>
                </c:pt>
                <c:pt idx="118">
                  <c:v>94.882179260253906</c:v>
                </c:pt>
                <c:pt idx="119">
                  <c:v>88.913024902343693</c:v>
                </c:pt>
                <c:pt idx="120">
                  <c:v>106.585586547852</c:v>
                </c:pt>
                <c:pt idx="121">
                  <c:v>93.831001281738295</c:v>
                </c:pt>
                <c:pt idx="122">
                  <c:v>98.052017211914105</c:v>
                </c:pt>
                <c:pt idx="123">
                  <c:v>98.740531921386705</c:v>
                </c:pt>
                <c:pt idx="124">
                  <c:v>98.942276000976605</c:v>
                </c:pt>
                <c:pt idx="125">
                  <c:v>93.181045532226605</c:v>
                </c:pt>
                <c:pt idx="126">
                  <c:v>97.421722412109403</c:v>
                </c:pt>
                <c:pt idx="127">
                  <c:v>91.483978271484403</c:v>
                </c:pt>
                <c:pt idx="128">
                  <c:v>93.139122009277301</c:v>
                </c:pt>
                <c:pt idx="129">
                  <c:v>98.122833251953097</c:v>
                </c:pt>
                <c:pt idx="130">
                  <c:v>104.741813659668</c:v>
                </c:pt>
                <c:pt idx="131">
                  <c:v>102.32762145996099</c:v>
                </c:pt>
                <c:pt idx="132">
                  <c:v>101.52141571044901</c:v>
                </c:pt>
                <c:pt idx="133">
                  <c:v>106.02645111084</c:v>
                </c:pt>
                <c:pt idx="134">
                  <c:v>103.39508056640599</c:v>
                </c:pt>
                <c:pt idx="135">
                  <c:v>86.407623291015597</c:v>
                </c:pt>
                <c:pt idx="136">
                  <c:v>89.006294250488295</c:v>
                </c:pt>
                <c:pt idx="137">
                  <c:v>86.482482910156193</c:v>
                </c:pt>
                <c:pt idx="138">
                  <c:v>82.258361816406193</c:v>
                </c:pt>
                <c:pt idx="139">
                  <c:v>81.775421142578097</c:v>
                </c:pt>
                <c:pt idx="140">
                  <c:v>88.681228637695298</c:v>
                </c:pt>
                <c:pt idx="141">
                  <c:v>81.675704956054702</c:v>
                </c:pt>
                <c:pt idx="142">
                  <c:v>90.591293334960895</c:v>
                </c:pt>
                <c:pt idx="143">
                  <c:v>79.502777099609403</c:v>
                </c:pt>
                <c:pt idx="144">
                  <c:v>74.401580810546903</c:v>
                </c:pt>
                <c:pt idx="145">
                  <c:v>75.746139526367202</c:v>
                </c:pt>
                <c:pt idx="146">
                  <c:v>72.876228332519503</c:v>
                </c:pt>
                <c:pt idx="147">
                  <c:v>69.856857299804702</c:v>
                </c:pt>
                <c:pt idx="148">
                  <c:v>67.135063171386705</c:v>
                </c:pt>
                <c:pt idx="149">
                  <c:v>56.637336730957003</c:v>
                </c:pt>
                <c:pt idx="150">
                  <c:v>68.810836791992202</c:v>
                </c:pt>
                <c:pt idx="151">
                  <c:v>61.722141265869098</c:v>
                </c:pt>
                <c:pt idx="152">
                  <c:v>62.122596740722699</c:v>
                </c:pt>
                <c:pt idx="153">
                  <c:v>54.554393768310497</c:v>
                </c:pt>
                <c:pt idx="154">
                  <c:v>52.421646118164098</c:v>
                </c:pt>
                <c:pt idx="155">
                  <c:v>51.940216064453097</c:v>
                </c:pt>
                <c:pt idx="156">
                  <c:v>44.977409362792997</c:v>
                </c:pt>
                <c:pt idx="157">
                  <c:v>58.396270751953097</c:v>
                </c:pt>
                <c:pt idx="158">
                  <c:v>50.667438507080099</c:v>
                </c:pt>
                <c:pt idx="159">
                  <c:v>54.2518920898438</c:v>
                </c:pt>
                <c:pt idx="160">
                  <c:v>54.349418640136697</c:v>
                </c:pt>
                <c:pt idx="161">
                  <c:v>40.771987915039098</c:v>
                </c:pt>
                <c:pt idx="162">
                  <c:v>44.552558898925803</c:v>
                </c:pt>
                <c:pt idx="163">
                  <c:v>37.048984527587898</c:v>
                </c:pt>
                <c:pt idx="164">
                  <c:v>45.2026977539063</c:v>
                </c:pt>
                <c:pt idx="165">
                  <c:v>42.2539672851562</c:v>
                </c:pt>
                <c:pt idx="166">
                  <c:v>36.320259094238303</c:v>
                </c:pt>
                <c:pt idx="167">
                  <c:v>38.0155639648438</c:v>
                </c:pt>
                <c:pt idx="168">
                  <c:v>38.179477691650398</c:v>
                </c:pt>
                <c:pt idx="169">
                  <c:v>36.849842071533203</c:v>
                </c:pt>
                <c:pt idx="170">
                  <c:v>30.232887268066399</c:v>
                </c:pt>
                <c:pt idx="171">
                  <c:v>29.372852325439499</c:v>
                </c:pt>
                <c:pt idx="172">
                  <c:v>21.5805053710938</c:v>
                </c:pt>
                <c:pt idx="173">
                  <c:v>22.524360656738299</c:v>
                </c:pt>
                <c:pt idx="174">
                  <c:v>33.205577850341797</c:v>
                </c:pt>
                <c:pt idx="175">
                  <c:v>30.0476989746094</c:v>
                </c:pt>
                <c:pt idx="176">
                  <c:v>30.035499572753899</c:v>
                </c:pt>
                <c:pt idx="177">
                  <c:v>25.590101242065401</c:v>
                </c:pt>
                <c:pt idx="178">
                  <c:v>23.208198547363299</c:v>
                </c:pt>
                <c:pt idx="179">
                  <c:v>19.631504058837901</c:v>
                </c:pt>
                <c:pt idx="180">
                  <c:v>19.8847465515137</c:v>
                </c:pt>
                <c:pt idx="181">
                  <c:v>16.057102203369102</c:v>
                </c:pt>
                <c:pt idx="182">
                  <c:v>16.424467086791999</c:v>
                </c:pt>
                <c:pt idx="183">
                  <c:v>19.9796142578125</c:v>
                </c:pt>
                <c:pt idx="184">
                  <c:v>16.566623687744102</c:v>
                </c:pt>
                <c:pt idx="185">
                  <c:v>13.6900367736816</c:v>
                </c:pt>
                <c:pt idx="186">
                  <c:v>18.565376281738299</c:v>
                </c:pt>
                <c:pt idx="187">
                  <c:v>16.108148574829102</c:v>
                </c:pt>
                <c:pt idx="188">
                  <c:v>16.2850341796875</c:v>
                </c:pt>
                <c:pt idx="189">
                  <c:v>13.683092117309601</c:v>
                </c:pt>
                <c:pt idx="190">
                  <c:v>10.387351989746101</c:v>
                </c:pt>
                <c:pt idx="191">
                  <c:v>13.5224447250366</c:v>
                </c:pt>
                <c:pt idx="192">
                  <c:v>10.532595634460399</c:v>
                </c:pt>
                <c:pt idx="193">
                  <c:v>12.3632650375366</c:v>
                </c:pt>
                <c:pt idx="194">
                  <c:v>8.43402099609375</c:v>
                </c:pt>
                <c:pt idx="195">
                  <c:v>11.6817436218262</c:v>
                </c:pt>
                <c:pt idx="196">
                  <c:v>12.5886840820312</c:v>
                </c:pt>
                <c:pt idx="197">
                  <c:v>10.083584785461399</c:v>
                </c:pt>
                <c:pt idx="198">
                  <c:v>11.1556072235107</c:v>
                </c:pt>
                <c:pt idx="199">
                  <c:v>11.5594940185547</c:v>
                </c:pt>
                <c:pt idx="200">
                  <c:v>8.7835197448730504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A0D-44CA-971C-D145E8E26EB0}"/>
            </c:ext>
          </c:extLst>
        </c:ser>
        <c:ser>
          <c:idx val="5"/>
          <c:order val="6"/>
          <c:spPr>
            <a:ln w="285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'Automne-SH'!$EA$5:$EA$205</c:f>
              <c:numCache>
                <c:formatCode>General</c:formatCode>
                <c:ptCount val="201"/>
                <c:pt idx="0">
                  <c:v>2.7586817741393999</c:v>
                </c:pt>
                <c:pt idx="1">
                  <c:v>2.38503193855286</c:v>
                </c:pt>
                <c:pt idx="2">
                  <c:v>4.8233900070190403</c:v>
                </c:pt>
                <c:pt idx="3">
                  <c:v>4.4375047683715803</c:v>
                </c:pt>
                <c:pt idx="4">
                  <c:v>3.4043011665344198</c:v>
                </c:pt>
                <c:pt idx="5">
                  <c:v>4.24206495285034</c:v>
                </c:pt>
                <c:pt idx="6">
                  <c:v>4.2964591979980504</c:v>
                </c:pt>
                <c:pt idx="7">
                  <c:v>4.67279100418091</c:v>
                </c:pt>
                <c:pt idx="8">
                  <c:v>3.0344762802124001</c:v>
                </c:pt>
                <c:pt idx="9">
                  <c:v>7.7566614151001003</c:v>
                </c:pt>
                <c:pt idx="10">
                  <c:v>6.0374698638915998</c:v>
                </c:pt>
                <c:pt idx="11">
                  <c:v>8.7889595031738299</c:v>
                </c:pt>
                <c:pt idx="12">
                  <c:v>24.741741180419901</c:v>
                </c:pt>
                <c:pt idx="13">
                  <c:v>149.96018981933599</c:v>
                </c:pt>
                <c:pt idx="14">
                  <c:v>539.9482421875</c:v>
                </c:pt>
                <c:pt idx="15">
                  <c:v>999.62652587890602</c:v>
                </c:pt>
                <c:pt idx="16">
                  <c:v>963.51428222656295</c:v>
                </c:pt>
                <c:pt idx="17">
                  <c:v>585.63311767578102</c:v>
                </c:pt>
                <c:pt idx="18">
                  <c:v>233.65368652343801</c:v>
                </c:pt>
                <c:pt idx="19">
                  <c:v>64.089874267578097</c:v>
                </c:pt>
                <c:pt idx="20">
                  <c:v>24.2531929016113</c:v>
                </c:pt>
                <c:pt idx="21">
                  <c:v>26.6712532043457</c:v>
                </c:pt>
                <c:pt idx="22">
                  <c:v>38.492134094238303</c:v>
                </c:pt>
                <c:pt idx="23">
                  <c:v>122.70253753662099</c:v>
                </c:pt>
                <c:pt idx="24">
                  <c:v>243.93899536132801</c:v>
                </c:pt>
                <c:pt idx="25">
                  <c:v>315.18679809570301</c:v>
                </c:pt>
                <c:pt idx="26">
                  <c:v>258.44210815429699</c:v>
                </c:pt>
                <c:pt idx="27">
                  <c:v>150.69558715820301</c:v>
                </c:pt>
                <c:pt idx="28">
                  <c:v>71.809982299804702</c:v>
                </c:pt>
                <c:pt idx="29">
                  <c:v>24.8344917297363</c:v>
                </c:pt>
                <c:pt idx="30">
                  <c:v>16.867477416992202</c:v>
                </c:pt>
                <c:pt idx="31">
                  <c:v>15.103975296020501</c:v>
                </c:pt>
                <c:pt idx="32">
                  <c:v>12.9109210968018</c:v>
                </c:pt>
                <c:pt idx="33">
                  <c:v>10.827594757080099</c:v>
                </c:pt>
                <c:pt idx="34">
                  <c:v>10.225048065185501</c:v>
                </c:pt>
                <c:pt idx="35">
                  <c:v>11.147702217102101</c:v>
                </c:pt>
                <c:pt idx="36">
                  <c:v>15.9213714599609</c:v>
                </c:pt>
                <c:pt idx="37">
                  <c:v>9.09687995910644</c:v>
                </c:pt>
                <c:pt idx="38">
                  <c:v>13.024510383606</c:v>
                </c:pt>
                <c:pt idx="39">
                  <c:v>11.2710008621216</c:v>
                </c:pt>
                <c:pt idx="40">
                  <c:v>5.4268722534179696</c:v>
                </c:pt>
                <c:pt idx="41">
                  <c:v>4.8848023414611799</c:v>
                </c:pt>
                <c:pt idx="42">
                  <c:v>4.9734559059143102</c:v>
                </c:pt>
                <c:pt idx="43">
                  <c:v>8.7794990539550799</c:v>
                </c:pt>
                <c:pt idx="44">
                  <c:v>13.1583576202393</c:v>
                </c:pt>
                <c:pt idx="45">
                  <c:v>11.617356300354</c:v>
                </c:pt>
                <c:pt idx="46">
                  <c:v>14.641279220581101</c:v>
                </c:pt>
                <c:pt idx="47">
                  <c:v>15.5543985366821</c:v>
                </c:pt>
                <c:pt idx="48">
                  <c:v>23.445392608642599</c:v>
                </c:pt>
                <c:pt idx="49">
                  <c:v>26.959861755371101</c:v>
                </c:pt>
                <c:pt idx="50">
                  <c:v>35.5975341796875</c:v>
                </c:pt>
                <c:pt idx="51">
                  <c:v>35.353240966796903</c:v>
                </c:pt>
                <c:pt idx="52">
                  <c:v>35.896713256835902</c:v>
                </c:pt>
                <c:pt idx="53">
                  <c:v>52.593173980712898</c:v>
                </c:pt>
                <c:pt idx="54">
                  <c:v>47.927642822265597</c:v>
                </c:pt>
                <c:pt idx="55">
                  <c:v>47.597438812255902</c:v>
                </c:pt>
                <c:pt idx="56">
                  <c:v>58.386611938476598</c:v>
                </c:pt>
                <c:pt idx="57">
                  <c:v>57.160087585449197</c:v>
                </c:pt>
                <c:pt idx="58">
                  <c:v>64.666946411132798</c:v>
                </c:pt>
                <c:pt idx="59">
                  <c:v>76.634765625</c:v>
                </c:pt>
                <c:pt idx="60">
                  <c:v>126.43423461914099</c:v>
                </c:pt>
                <c:pt idx="61">
                  <c:v>130.64517211914099</c:v>
                </c:pt>
                <c:pt idx="62">
                  <c:v>142.39952087402301</c:v>
                </c:pt>
                <c:pt idx="63">
                  <c:v>143.41348266601599</c:v>
                </c:pt>
                <c:pt idx="64">
                  <c:v>168.27030944824199</c:v>
                </c:pt>
                <c:pt idx="65">
                  <c:v>144.45739746093801</c:v>
                </c:pt>
                <c:pt idx="66">
                  <c:v>147.380615234375</c:v>
                </c:pt>
                <c:pt idx="67">
                  <c:v>131.49514770507801</c:v>
                </c:pt>
                <c:pt idx="68">
                  <c:v>155.83012390136699</c:v>
                </c:pt>
                <c:pt idx="69">
                  <c:v>151.12821960449199</c:v>
                </c:pt>
                <c:pt idx="70">
                  <c:v>144.90495300293</c:v>
                </c:pt>
                <c:pt idx="71">
                  <c:v>156.28544616699199</c:v>
                </c:pt>
                <c:pt idx="72">
                  <c:v>151.35360717773401</c:v>
                </c:pt>
                <c:pt idx="73">
                  <c:v>147.250900268555</c:v>
                </c:pt>
                <c:pt idx="74">
                  <c:v>126.907760620117</c:v>
                </c:pt>
                <c:pt idx="75">
                  <c:v>135.56956481933599</c:v>
                </c:pt>
                <c:pt idx="76">
                  <c:v>134.21073913574199</c:v>
                </c:pt>
                <c:pt idx="77">
                  <c:v>122.07843017578099</c:v>
                </c:pt>
                <c:pt idx="78">
                  <c:v>125.02702331543</c:v>
                </c:pt>
                <c:pt idx="79">
                  <c:v>124.66334533691401</c:v>
                </c:pt>
                <c:pt idx="80">
                  <c:v>126.598098754883</c:v>
                </c:pt>
                <c:pt idx="81">
                  <c:v>117.597457885742</c:v>
                </c:pt>
                <c:pt idx="82">
                  <c:v>124.01406860351599</c:v>
                </c:pt>
                <c:pt idx="83">
                  <c:v>108.10589599609401</c:v>
                </c:pt>
                <c:pt idx="84">
                  <c:v>108.734046936035</c:v>
                </c:pt>
                <c:pt idx="85">
                  <c:v>108.15705871582</c:v>
                </c:pt>
                <c:pt idx="86">
                  <c:v>98.486412048339801</c:v>
                </c:pt>
                <c:pt idx="87">
                  <c:v>91.484634399414105</c:v>
                </c:pt>
                <c:pt idx="88">
                  <c:v>83.208190917968807</c:v>
                </c:pt>
                <c:pt idx="89">
                  <c:v>89.347198486328097</c:v>
                </c:pt>
                <c:pt idx="90">
                  <c:v>80.712158203125</c:v>
                </c:pt>
                <c:pt idx="91">
                  <c:v>93.312927246093693</c:v>
                </c:pt>
                <c:pt idx="92">
                  <c:v>81.481842041015597</c:v>
                </c:pt>
                <c:pt idx="93">
                  <c:v>82.920822143554702</c:v>
                </c:pt>
                <c:pt idx="94">
                  <c:v>88.265396118164105</c:v>
                </c:pt>
                <c:pt idx="95">
                  <c:v>71.4061279296875</c:v>
                </c:pt>
                <c:pt idx="96">
                  <c:v>66.637893676757798</c:v>
                </c:pt>
                <c:pt idx="97">
                  <c:v>81.735397338867202</c:v>
                </c:pt>
                <c:pt idx="98">
                  <c:v>73.3780517578125</c:v>
                </c:pt>
                <c:pt idx="99">
                  <c:v>67.595184326171903</c:v>
                </c:pt>
                <c:pt idx="100">
                  <c:v>67.913146972656307</c:v>
                </c:pt>
                <c:pt idx="101">
                  <c:v>84.814056396484403</c:v>
                </c:pt>
                <c:pt idx="102">
                  <c:v>70.110763549804702</c:v>
                </c:pt>
                <c:pt idx="103">
                  <c:v>77.541259765625</c:v>
                </c:pt>
                <c:pt idx="104">
                  <c:v>84.310852050781193</c:v>
                </c:pt>
                <c:pt idx="105">
                  <c:v>71.202163696289105</c:v>
                </c:pt>
                <c:pt idx="106">
                  <c:v>83.401840209960895</c:v>
                </c:pt>
                <c:pt idx="107">
                  <c:v>75.295333862304702</c:v>
                </c:pt>
                <c:pt idx="108">
                  <c:v>78.536911010742202</c:v>
                </c:pt>
                <c:pt idx="109">
                  <c:v>79.133758544921903</c:v>
                </c:pt>
                <c:pt idx="110">
                  <c:v>78.944854736328097</c:v>
                </c:pt>
                <c:pt idx="111">
                  <c:v>88.665138244628906</c:v>
                </c:pt>
                <c:pt idx="112">
                  <c:v>85.774154663085895</c:v>
                </c:pt>
                <c:pt idx="113">
                  <c:v>81.804862976074205</c:v>
                </c:pt>
                <c:pt idx="114">
                  <c:v>84.188827514648395</c:v>
                </c:pt>
                <c:pt idx="115">
                  <c:v>86.521408081054702</c:v>
                </c:pt>
                <c:pt idx="116">
                  <c:v>81.269073486328097</c:v>
                </c:pt>
                <c:pt idx="117">
                  <c:v>82.270446777343693</c:v>
                </c:pt>
                <c:pt idx="118">
                  <c:v>78.531066894531307</c:v>
                </c:pt>
                <c:pt idx="119">
                  <c:v>84.9183349609375</c:v>
                </c:pt>
                <c:pt idx="120">
                  <c:v>81.72509765625</c:v>
                </c:pt>
                <c:pt idx="121">
                  <c:v>79.824676513671903</c:v>
                </c:pt>
                <c:pt idx="122">
                  <c:v>84.446769714355497</c:v>
                </c:pt>
                <c:pt idx="123">
                  <c:v>86.557693481445298</c:v>
                </c:pt>
                <c:pt idx="124">
                  <c:v>85.429275512695298</c:v>
                </c:pt>
                <c:pt idx="125">
                  <c:v>81.804573059082003</c:v>
                </c:pt>
                <c:pt idx="126">
                  <c:v>77.37890625</c:v>
                </c:pt>
                <c:pt idx="127">
                  <c:v>89.857994079589801</c:v>
                </c:pt>
                <c:pt idx="128">
                  <c:v>79.371063232421903</c:v>
                </c:pt>
                <c:pt idx="129">
                  <c:v>88.642593383789105</c:v>
                </c:pt>
                <c:pt idx="130">
                  <c:v>83.555091857910199</c:v>
                </c:pt>
                <c:pt idx="131">
                  <c:v>72.211395263671903</c:v>
                </c:pt>
                <c:pt idx="132">
                  <c:v>71.833663940429702</c:v>
                </c:pt>
                <c:pt idx="133">
                  <c:v>77.136276245117202</c:v>
                </c:pt>
                <c:pt idx="134">
                  <c:v>68.525344848632798</c:v>
                </c:pt>
                <c:pt idx="135">
                  <c:v>78.685989379882798</c:v>
                </c:pt>
                <c:pt idx="136">
                  <c:v>71.700668334960895</c:v>
                </c:pt>
                <c:pt idx="137">
                  <c:v>79.135040283203097</c:v>
                </c:pt>
                <c:pt idx="138">
                  <c:v>76.453025817871094</c:v>
                </c:pt>
                <c:pt idx="139">
                  <c:v>79.835784912109403</c:v>
                </c:pt>
                <c:pt idx="140">
                  <c:v>68.624588012695298</c:v>
                </c:pt>
                <c:pt idx="141">
                  <c:v>58.901325225830099</c:v>
                </c:pt>
                <c:pt idx="142">
                  <c:v>61.974700927734403</c:v>
                </c:pt>
                <c:pt idx="143">
                  <c:v>62.08837890625</c:v>
                </c:pt>
                <c:pt idx="144">
                  <c:v>69.792999267578097</c:v>
                </c:pt>
                <c:pt idx="145">
                  <c:v>62.881156921386697</c:v>
                </c:pt>
                <c:pt idx="146">
                  <c:v>48.232337951660199</c:v>
                </c:pt>
                <c:pt idx="147">
                  <c:v>62.491973876953097</c:v>
                </c:pt>
                <c:pt idx="148">
                  <c:v>41.1641654968262</c:v>
                </c:pt>
                <c:pt idx="149">
                  <c:v>56.976993560791001</c:v>
                </c:pt>
                <c:pt idx="150">
                  <c:v>64.414611816406193</c:v>
                </c:pt>
                <c:pt idx="151">
                  <c:v>52.071762084960902</c:v>
                </c:pt>
                <c:pt idx="152">
                  <c:v>52.463371276855497</c:v>
                </c:pt>
                <c:pt idx="153">
                  <c:v>44.073543548583999</c:v>
                </c:pt>
                <c:pt idx="154">
                  <c:v>52.874092102050803</c:v>
                </c:pt>
                <c:pt idx="155">
                  <c:v>40.267433166503899</c:v>
                </c:pt>
                <c:pt idx="156">
                  <c:v>53.106243133544901</c:v>
                </c:pt>
                <c:pt idx="157">
                  <c:v>46.654094696044901</c:v>
                </c:pt>
                <c:pt idx="158">
                  <c:v>51.271751403808601</c:v>
                </c:pt>
                <c:pt idx="159">
                  <c:v>45.6199951171875</c:v>
                </c:pt>
                <c:pt idx="160">
                  <c:v>42.475364685058601</c:v>
                </c:pt>
                <c:pt idx="161">
                  <c:v>33.207454681396499</c:v>
                </c:pt>
                <c:pt idx="162">
                  <c:v>34.407127380371101</c:v>
                </c:pt>
                <c:pt idx="163">
                  <c:v>37.606803894042997</c:v>
                </c:pt>
                <c:pt idx="164">
                  <c:v>37.2166748046875</c:v>
                </c:pt>
                <c:pt idx="165">
                  <c:v>38.701892852783203</c:v>
                </c:pt>
                <c:pt idx="166">
                  <c:v>27.677162170410199</c:v>
                </c:pt>
                <c:pt idx="167">
                  <c:v>35.563751220703097</c:v>
                </c:pt>
                <c:pt idx="168">
                  <c:v>33.356578826904297</c:v>
                </c:pt>
                <c:pt idx="169">
                  <c:v>27.148952484130898</c:v>
                </c:pt>
                <c:pt idx="170">
                  <c:v>21.709413528442401</c:v>
                </c:pt>
                <c:pt idx="171">
                  <c:v>23.457490921020501</c:v>
                </c:pt>
                <c:pt idx="172">
                  <c:v>36.265701293945298</c:v>
                </c:pt>
                <c:pt idx="173">
                  <c:v>28.8507194519043</c:v>
                </c:pt>
                <c:pt idx="174">
                  <c:v>23.958740234375</c:v>
                </c:pt>
                <c:pt idx="175">
                  <c:v>25.6179389953613</c:v>
                </c:pt>
                <c:pt idx="176">
                  <c:v>18.919347763061499</c:v>
                </c:pt>
                <c:pt idx="177">
                  <c:v>18.236549377441399</c:v>
                </c:pt>
                <c:pt idx="178">
                  <c:v>20.633062362670898</c:v>
                </c:pt>
                <c:pt idx="179">
                  <c:v>18.470218658447301</c:v>
                </c:pt>
                <c:pt idx="180">
                  <c:v>20.900457382202099</c:v>
                </c:pt>
                <c:pt idx="181">
                  <c:v>13.092338562011699</c:v>
                </c:pt>
                <c:pt idx="182">
                  <c:v>14.9729518890381</c:v>
                </c:pt>
                <c:pt idx="183">
                  <c:v>17.190589904785199</c:v>
                </c:pt>
                <c:pt idx="184">
                  <c:v>15.258113861084</c:v>
                </c:pt>
                <c:pt idx="185">
                  <c:v>18.282070159912099</c:v>
                </c:pt>
                <c:pt idx="186">
                  <c:v>10.4656782150269</c:v>
                </c:pt>
                <c:pt idx="187">
                  <c:v>12.0529899597168</c:v>
                </c:pt>
                <c:pt idx="188">
                  <c:v>15.3583641052246</c:v>
                </c:pt>
                <c:pt idx="189">
                  <c:v>13.9319248199463</c:v>
                </c:pt>
                <c:pt idx="190">
                  <c:v>14.8434753417969</c:v>
                </c:pt>
                <c:pt idx="191">
                  <c:v>10.056821823120099</c:v>
                </c:pt>
                <c:pt idx="192">
                  <c:v>8.2855281829834002</c:v>
                </c:pt>
                <c:pt idx="193">
                  <c:v>6.8574409484863299</c:v>
                </c:pt>
                <c:pt idx="194">
                  <c:v>12.4244222640991</c:v>
                </c:pt>
                <c:pt idx="195">
                  <c:v>8.8914165496826207</c:v>
                </c:pt>
                <c:pt idx="196">
                  <c:v>7.1544861793518102</c:v>
                </c:pt>
                <c:pt idx="197">
                  <c:v>7.3137702941894496</c:v>
                </c:pt>
                <c:pt idx="198">
                  <c:v>10.1941976547241</c:v>
                </c:pt>
                <c:pt idx="199">
                  <c:v>6.8266763687133798</c:v>
                </c:pt>
                <c:pt idx="200">
                  <c:v>9.5389900207519496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A0D-44CA-971C-D145E8E26EB0}"/>
            </c:ext>
          </c:extLst>
        </c:ser>
        <c:ser>
          <c:idx val="6"/>
          <c:order val="7"/>
          <c:spPr>
            <a:ln w="28575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'Automne-SH'!$EB$5:$EB$205</c:f>
              <c:numCache>
                <c:formatCode>General</c:formatCode>
                <c:ptCount val="201"/>
                <c:pt idx="0">
                  <c:v>1.8677351474762001</c:v>
                </c:pt>
                <c:pt idx="1">
                  <c:v>1.09786653518677</c:v>
                </c:pt>
                <c:pt idx="2">
                  <c:v>2.0393815040588401</c:v>
                </c:pt>
                <c:pt idx="3">
                  <c:v>1.7658166885376001</c:v>
                </c:pt>
                <c:pt idx="4">
                  <c:v>2.7564058303832999</c:v>
                </c:pt>
                <c:pt idx="5">
                  <c:v>4.1381292343139604</c:v>
                </c:pt>
                <c:pt idx="6">
                  <c:v>1.8782473802566499</c:v>
                </c:pt>
                <c:pt idx="7">
                  <c:v>5.2590837478637704</c:v>
                </c:pt>
                <c:pt idx="8">
                  <c:v>4.4730648994445801</c:v>
                </c:pt>
                <c:pt idx="9">
                  <c:v>5.8658447265625</c:v>
                </c:pt>
                <c:pt idx="10">
                  <c:v>6.5893592834472701</c:v>
                </c:pt>
                <c:pt idx="11">
                  <c:v>3.6905152797699001</c:v>
                </c:pt>
                <c:pt idx="12">
                  <c:v>17.1826057434082</c:v>
                </c:pt>
                <c:pt idx="13">
                  <c:v>133.19400024414099</c:v>
                </c:pt>
                <c:pt idx="14">
                  <c:v>461.672119140625</c:v>
                </c:pt>
                <c:pt idx="15">
                  <c:v>795.31451416015602</c:v>
                </c:pt>
                <c:pt idx="16">
                  <c:v>721.30969238281295</c:v>
                </c:pt>
                <c:pt idx="17">
                  <c:v>416.99749755859398</c:v>
                </c:pt>
                <c:pt idx="18">
                  <c:v>139.886474609375</c:v>
                </c:pt>
                <c:pt idx="19">
                  <c:v>36.581016540527301</c:v>
                </c:pt>
                <c:pt idx="20">
                  <c:v>14.186399459838899</c:v>
                </c:pt>
                <c:pt idx="21">
                  <c:v>16.836626052856399</c:v>
                </c:pt>
                <c:pt idx="22">
                  <c:v>43.171138763427699</c:v>
                </c:pt>
                <c:pt idx="23">
                  <c:v>134.83026123046901</c:v>
                </c:pt>
                <c:pt idx="24">
                  <c:v>257.74456787109398</c:v>
                </c:pt>
                <c:pt idx="25">
                  <c:v>317.50030517578102</c:v>
                </c:pt>
                <c:pt idx="26">
                  <c:v>242.85494995117199</c:v>
                </c:pt>
                <c:pt idx="27">
                  <c:v>149.58493041992199</c:v>
                </c:pt>
                <c:pt idx="28">
                  <c:v>58.110893249511697</c:v>
                </c:pt>
                <c:pt idx="29">
                  <c:v>23.822929382324201</c:v>
                </c:pt>
                <c:pt idx="30">
                  <c:v>10.060132980346699</c:v>
                </c:pt>
                <c:pt idx="31">
                  <c:v>11.3710269927979</c:v>
                </c:pt>
                <c:pt idx="32">
                  <c:v>8.6719474792480504</c:v>
                </c:pt>
                <c:pt idx="33">
                  <c:v>6.4113173484802202</c:v>
                </c:pt>
                <c:pt idx="34">
                  <c:v>5.1870145797729501</c:v>
                </c:pt>
                <c:pt idx="35">
                  <c:v>10.668765068054199</c:v>
                </c:pt>
                <c:pt idx="36">
                  <c:v>10.904736518859901</c:v>
                </c:pt>
                <c:pt idx="37">
                  <c:v>8.4012413024902308</c:v>
                </c:pt>
                <c:pt idx="38">
                  <c:v>6.3538055419921902</c:v>
                </c:pt>
                <c:pt idx="39">
                  <c:v>3.53791284561157</c:v>
                </c:pt>
                <c:pt idx="40">
                  <c:v>3.5260756015777601</c:v>
                </c:pt>
                <c:pt idx="41">
                  <c:v>3.3078308105468701</c:v>
                </c:pt>
                <c:pt idx="42">
                  <c:v>5.0866713523864702</c:v>
                </c:pt>
                <c:pt idx="43">
                  <c:v>6.2265262603759801</c:v>
                </c:pt>
                <c:pt idx="44">
                  <c:v>7.3424630165100098</c:v>
                </c:pt>
                <c:pt idx="45">
                  <c:v>10.880679130554199</c:v>
                </c:pt>
                <c:pt idx="46">
                  <c:v>15.762300491333001</c:v>
                </c:pt>
                <c:pt idx="47">
                  <c:v>11.8025779724121</c:v>
                </c:pt>
                <c:pt idx="48">
                  <c:v>21.8276977539062</c:v>
                </c:pt>
                <c:pt idx="49">
                  <c:v>26.690452575683601</c:v>
                </c:pt>
                <c:pt idx="50">
                  <c:v>26.180141448974599</c:v>
                </c:pt>
                <c:pt idx="51">
                  <c:v>32.353042602539098</c:v>
                </c:pt>
                <c:pt idx="52">
                  <c:v>31.546512603759801</c:v>
                </c:pt>
                <c:pt idx="53">
                  <c:v>40.350757598877003</c:v>
                </c:pt>
                <c:pt idx="54">
                  <c:v>43.141021728515597</c:v>
                </c:pt>
                <c:pt idx="55">
                  <c:v>48.321380615234403</c:v>
                </c:pt>
                <c:pt idx="56">
                  <c:v>52.696239471435497</c:v>
                </c:pt>
                <c:pt idx="57">
                  <c:v>56.097175598144503</c:v>
                </c:pt>
                <c:pt idx="58">
                  <c:v>58.343296051025398</c:v>
                </c:pt>
                <c:pt idx="59">
                  <c:v>50.394378662109403</c:v>
                </c:pt>
                <c:pt idx="60">
                  <c:v>94.278915405273395</c:v>
                </c:pt>
                <c:pt idx="61">
                  <c:v>117.22028350830099</c:v>
                </c:pt>
                <c:pt idx="62">
                  <c:v>105.73960113525401</c:v>
                </c:pt>
                <c:pt idx="63">
                  <c:v>123.74325561523401</c:v>
                </c:pt>
                <c:pt idx="64">
                  <c:v>118.77195739746099</c:v>
                </c:pt>
                <c:pt idx="65">
                  <c:v>120.98610687255901</c:v>
                </c:pt>
                <c:pt idx="66">
                  <c:v>130.75111389160199</c:v>
                </c:pt>
                <c:pt idx="67">
                  <c:v>119.23948669433599</c:v>
                </c:pt>
                <c:pt idx="68">
                  <c:v>128.01708984375</c:v>
                </c:pt>
                <c:pt idx="69">
                  <c:v>127.588081359863</c:v>
                </c:pt>
                <c:pt idx="70">
                  <c:v>124.84145355224599</c:v>
                </c:pt>
                <c:pt idx="71">
                  <c:v>121.33128356933599</c:v>
                </c:pt>
                <c:pt idx="72">
                  <c:v>122.04840850830099</c:v>
                </c:pt>
                <c:pt idx="73">
                  <c:v>124.00551605224599</c:v>
                </c:pt>
                <c:pt idx="74">
                  <c:v>114.447708129883</c:v>
                </c:pt>
                <c:pt idx="75">
                  <c:v>126.854568481445</c:v>
                </c:pt>
                <c:pt idx="76">
                  <c:v>114.39005279541</c:v>
                </c:pt>
                <c:pt idx="77">
                  <c:v>105.397598266602</c:v>
                </c:pt>
                <c:pt idx="78">
                  <c:v>111.087944030762</c:v>
                </c:pt>
                <c:pt idx="79">
                  <c:v>114.997802734375</c:v>
                </c:pt>
                <c:pt idx="80">
                  <c:v>92.408172607421903</c:v>
                </c:pt>
                <c:pt idx="81">
                  <c:v>92.280204772949205</c:v>
                </c:pt>
                <c:pt idx="82">
                  <c:v>93.986434936523395</c:v>
                </c:pt>
                <c:pt idx="83">
                  <c:v>90.754592895507798</c:v>
                </c:pt>
                <c:pt idx="84">
                  <c:v>89.4755859375</c:v>
                </c:pt>
                <c:pt idx="85">
                  <c:v>85.485214233398395</c:v>
                </c:pt>
                <c:pt idx="86">
                  <c:v>85.516952514648395</c:v>
                </c:pt>
                <c:pt idx="87">
                  <c:v>80.034881591796903</c:v>
                </c:pt>
                <c:pt idx="88">
                  <c:v>83.705154418945298</c:v>
                </c:pt>
                <c:pt idx="89">
                  <c:v>65.841903686523395</c:v>
                </c:pt>
                <c:pt idx="90">
                  <c:v>65.864524841308594</c:v>
                </c:pt>
                <c:pt idx="91">
                  <c:v>70.970642089843807</c:v>
                </c:pt>
                <c:pt idx="92">
                  <c:v>69.7569580078125</c:v>
                </c:pt>
                <c:pt idx="93">
                  <c:v>64.772621154785199</c:v>
                </c:pt>
                <c:pt idx="94">
                  <c:v>64.003250122070298</c:v>
                </c:pt>
                <c:pt idx="95">
                  <c:v>55.087818145752003</c:v>
                </c:pt>
                <c:pt idx="96">
                  <c:v>58.947509765625</c:v>
                </c:pt>
                <c:pt idx="97">
                  <c:v>59.443031311035199</c:v>
                </c:pt>
                <c:pt idx="98">
                  <c:v>74.801956176757798</c:v>
                </c:pt>
                <c:pt idx="99">
                  <c:v>52.319969177246101</c:v>
                </c:pt>
                <c:pt idx="100">
                  <c:v>65.597869873046903</c:v>
                </c:pt>
                <c:pt idx="101">
                  <c:v>59.1922607421875</c:v>
                </c:pt>
                <c:pt idx="102">
                  <c:v>56.140838623046903</c:v>
                </c:pt>
                <c:pt idx="103">
                  <c:v>72.491012573242202</c:v>
                </c:pt>
                <c:pt idx="104">
                  <c:v>58.525333404541001</c:v>
                </c:pt>
                <c:pt idx="105">
                  <c:v>67.957489013671903</c:v>
                </c:pt>
                <c:pt idx="106">
                  <c:v>73.226989746093693</c:v>
                </c:pt>
                <c:pt idx="107">
                  <c:v>61.907764434814503</c:v>
                </c:pt>
                <c:pt idx="108">
                  <c:v>67.0311279296875</c:v>
                </c:pt>
                <c:pt idx="109">
                  <c:v>73.766464233398395</c:v>
                </c:pt>
                <c:pt idx="110">
                  <c:v>69.659423828125</c:v>
                </c:pt>
                <c:pt idx="111">
                  <c:v>70.847663879394503</c:v>
                </c:pt>
                <c:pt idx="112">
                  <c:v>73.609893798828097</c:v>
                </c:pt>
                <c:pt idx="113">
                  <c:v>67.701454162597699</c:v>
                </c:pt>
                <c:pt idx="114">
                  <c:v>64.725479125976605</c:v>
                </c:pt>
                <c:pt idx="115">
                  <c:v>69.889205932617202</c:v>
                </c:pt>
                <c:pt idx="116">
                  <c:v>70.909683227539105</c:v>
                </c:pt>
                <c:pt idx="117">
                  <c:v>79.164413452148395</c:v>
                </c:pt>
                <c:pt idx="118">
                  <c:v>79.122245788574205</c:v>
                </c:pt>
                <c:pt idx="119">
                  <c:v>70.838760375976605</c:v>
                </c:pt>
                <c:pt idx="120">
                  <c:v>67.541099548339801</c:v>
                </c:pt>
                <c:pt idx="121">
                  <c:v>73.449028015136705</c:v>
                </c:pt>
                <c:pt idx="122">
                  <c:v>83.101936340332003</c:v>
                </c:pt>
                <c:pt idx="123">
                  <c:v>65.879676818847699</c:v>
                </c:pt>
                <c:pt idx="124">
                  <c:v>66.012977600097699</c:v>
                </c:pt>
                <c:pt idx="125">
                  <c:v>68.691421508789105</c:v>
                </c:pt>
                <c:pt idx="126">
                  <c:v>68.2301025390625</c:v>
                </c:pt>
                <c:pt idx="127">
                  <c:v>64.574203491210895</c:v>
                </c:pt>
                <c:pt idx="128">
                  <c:v>68.678459167480497</c:v>
                </c:pt>
                <c:pt idx="129">
                  <c:v>72.9710693359375</c:v>
                </c:pt>
                <c:pt idx="130">
                  <c:v>77.731689453125</c:v>
                </c:pt>
                <c:pt idx="131">
                  <c:v>74.933952331542997</c:v>
                </c:pt>
                <c:pt idx="132">
                  <c:v>74.665969848632798</c:v>
                </c:pt>
                <c:pt idx="133">
                  <c:v>72.9703369140625</c:v>
                </c:pt>
                <c:pt idx="134">
                  <c:v>77.87060546875</c:v>
                </c:pt>
                <c:pt idx="135">
                  <c:v>65.267768859863295</c:v>
                </c:pt>
                <c:pt idx="136">
                  <c:v>63.3005561828613</c:v>
                </c:pt>
                <c:pt idx="137">
                  <c:v>72.078628540039105</c:v>
                </c:pt>
                <c:pt idx="138">
                  <c:v>62.961090087890597</c:v>
                </c:pt>
                <c:pt idx="139">
                  <c:v>55.631439208984403</c:v>
                </c:pt>
                <c:pt idx="140">
                  <c:v>55.177711486816399</c:v>
                </c:pt>
                <c:pt idx="141">
                  <c:v>59.359046936035199</c:v>
                </c:pt>
                <c:pt idx="142">
                  <c:v>64.981643676757798</c:v>
                </c:pt>
                <c:pt idx="143">
                  <c:v>51.499259948730497</c:v>
                </c:pt>
                <c:pt idx="144">
                  <c:v>60.534683227539098</c:v>
                </c:pt>
                <c:pt idx="145">
                  <c:v>56.689777374267599</c:v>
                </c:pt>
                <c:pt idx="146">
                  <c:v>48.952247619628899</c:v>
                </c:pt>
                <c:pt idx="147">
                  <c:v>51.067161560058601</c:v>
                </c:pt>
                <c:pt idx="148">
                  <c:v>40.055324554443402</c:v>
                </c:pt>
                <c:pt idx="149">
                  <c:v>43.973716735839801</c:v>
                </c:pt>
                <c:pt idx="150">
                  <c:v>43.882904052734403</c:v>
                </c:pt>
                <c:pt idx="151">
                  <c:v>38.076328277587898</c:v>
                </c:pt>
                <c:pt idx="152">
                  <c:v>49.636161804199197</c:v>
                </c:pt>
                <c:pt idx="153">
                  <c:v>36.156776428222699</c:v>
                </c:pt>
                <c:pt idx="154">
                  <c:v>36.613075256347699</c:v>
                </c:pt>
                <c:pt idx="155">
                  <c:v>40.5598754882812</c:v>
                </c:pt>
                <c:pt idx="156">
                  <c:v>37.767364501953097</c:v>
                </c:pt>
                <c:pt idx="157">
                  <c:v>32.0676078796387</c:v>
                </c:pt>
                <c:pt idx="158">
                  <c:v>33.391464233398402</c:v>
                </c:pt>
                <c:pt idx="159">
                  <c:v>30.628868103027301</c:v>
                </c:pt>
                <c:pt idx="160">
                  <c:v>34.201839447021499</c:v>
                </c:pt>
                <c:pt idx="161">
                  <c:v>34.876602172851598</c:v>
                </c:pt>
                <c:pt idx="162">
                  <c:v>37.230293273925803</c:v>
                </c:pt>
                <c:pt idx="163">
                  <c:v>32.300079345703097</c:v>
                </c:pt>
                <c:pt idx="164">
                  <c:v>26.557857513427699</c:v>
                </c:pt>
                <c:pt idx="165">
                  <c:v>30.4135437011719</c:v>
                </c:pt>
                <c:pt idx="166">
                  <c:v>20.882164001464801</c:v>
                </c:pt>
                <c:pt idx="167">
                  <c:v>21.2925128936768</c:v>
                </c:pt>
                <c:pt idx="168">
                  <c:v>18.902389526367202</c:v>
                </c:pt>
                <c:pt idx="169">
                  <c:v>25.020561218261701</c:v>
                </c:pt>
                <c:pt idx="170">
                  <c:v>24.8188877105713</c:v>
                </c:pt>
                <c:pt idx="171">
                  <c:v>24.8797721862793</c:v>
                </c:pt>
                <c:pt idx="172">
                  <c:v>21.988590240478501</c:v>
                </c:pt>
                <c:pt idx="173">
                  <c:v>25.3931999206543</c:v>
                </c:pt>
                <c:pt idx="174">
                  <c:v>15.514366149902299</c:v>
                </c:pt>
                <c:pt idx="175">
                  <c:v>15.545819282531699</c:v>
                </c:pt>
                <c:pt idx="176">
                  <c:v>18.430625915527301</c:v>
                </c:pt>
                <c:pt idx="177">
                  <c:v>19.970634460449201</c:v>
                </c:pt>
                <c:pt idx="178">
                  <c:v>14.0827722549438</c:v>
                </c:pt>
                <c:pt idx="179">
                  <c:v>16.572940826416001</c:v>
                </c:pt>
                <c:pt idx="180">
                  <c:v>17.375247955322301</c:v>
                </c:pt>
                <c:pt idx="181">
                  <c:v>16.443710327148398</c:v>
                </c:pt>
                <c:pt idx="182">
                  <c:v>12.2928199768066</c:v>
                </c:pt>
                <c:pt idx="183">
                  <c:v>9.7623596191406197</c:v>
                </c:pt>
                <c:pt idx="184">
                  <c:v>14.002729415893601</c:v>
                </c:pt>
                <c:pt idx="185">
                  <c:v>9.5508689880371094</c:v>
                </c:pt>
                <c:pt idx="186">
                  <c:v>16.617042541503899</c:v>
                </c:pt>
                <c:pt idx="187">
                  <c:v>11.410520553588899</c:v>
                </c:pt>
                <c:pt idx="188">
                  <c:v>12.311993598938001</c:v>
                </c:pt>
                <c:pt idx="189">
                  <c:v>8.1337003707885707</c:v>
                </c:pt>
                <c:pt idx="190">
                  <c:v>9.22338962554932</c:v>
                </c:pt>
                <c:pt idx="191">
                  <c:v>11.272391319274901</c:v>
                </c:pt>
                <c:pt idx="192">
                  <c:v>6.5356740951538104</c:v>
                </c:pt>
                <c:pt idx="193">
                  <c:v>9.6051893234252894</c:v>
                </c:pt>
                <c:pt idx="194">
                  <c:v>7.3512272834777797</c:v>
                </c:pt>
                <c:pt idx="195">
                  <c:v>8.0900459289550799</c:v>
                </c:pt>
                <c:pt idx="196">
                  <c:v>7.1737251281738299</c:v>
                </c:pt>
                <c:pt idx="197">
                  <c:v>6.6208834648132298</c:v>
                </c:pt>
                <c:pt idx="198">
                  <c:v>9.2910079956054705</c:v>
                </c:pt>
                <c:pt idx="199">
                  <c:v>4.9658865928649902</c:v>
                </c:pt>
                <c:pt idx="200">
                  <c:v>4.8215694427490199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A0D-44CA-971C-D145E8E26EB0}"/>
            </c:ext>
          </c:extLst>
        </c:ser>
        <c:ser>
          <c:idx val="11"/>
          <c:order val="8"/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'Ete-SH'!$AZ$6:$AZ$206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'Automne-SH'!$ED$5:$ED$205</c:f>
              <c:numCache>
                <c:formatCode>General</c:formatCode>
                <c:ptCount val="201"/>
                <c:pt idx="0">
                  <c:v>3.5049667358398402</c:v>
                </c:pt>
                <c:pt idx="1">
                  <c:v>2.08925580978394</c:v>
                </c:pt>
                <c:pt idx="2">
                  <c:v>0.77895247936248802</c:v>
                </c:pt>
                <c:pt idx="3">
                  <c:v>6.0454897880554199</c:v>
                </c:pt>
                <c:pt idx="4">
                  <c:v>3.6735477447509801</c:v>
                </c:pt>
                <c:pt idx="5">
                  <c:v>3.1920585632324201</c:v>
                </c:pt>
                <c:pt idx="6">
                  <c:v>4.1190748214721697</c:v>
                </c:pt>
                <c:pt idx="7">
                  <c:v>2.62993335723877</c:v>
                </c:pt>
                <c:pt idx="8">
                  <c:v>3.7972366809845002</c:v>
                </c:pt>
                <c:pt idx="9">
                  <c:v>5.5902481079101598</c:v>
                </c:pt>
                <c:pt idx="10">
                  <c:v>2.904141664505</c:v>
                </c:pt>
                <c:pt idx="11">
                  <c:v>6.6997594833373997</c:v>
                </c:pt>
                <c:pt idx="12">
                  <c:v>25.216350555419901</c:v>
                </c:pt>
                <c:pt idx="13">
                  <c:v>167.69949340820301</c:v>
                </c:pt>
                <c:pt idx="14">
                  <c:v>604.46081542968795</c:v>
                </c:pt>
                <c:pt idx="15">
                  <c:v>1000</c:v>
                </c:pt>
                <c:pt idx="16">
                  <c:v>1000</c:v>
                </c:pt>
                <c:pt idx="17">
                  <c:v>615.92236328125</c:v>
                </c:pt>
                <c:pt idx="18">
                  <c:v>195.78665161132801</c:v>
                </c:pt>
                <c:pt idx="19">
                  <c:v>64.453338623046903</c:v>
                </c:pt>
                <c:pt idx="20">
                  <c:v>28.472549438476602</c:v>
                </c:pt>
                <c:pt idx="21">
                  <c:v>22.2571716308594</c:v>
                </c:pt>
                <c:pt idx="22">
                  <c:v>45.094036102294901</c:v>
                </c:pt>
                <c:pt idx="23">
                  <c:v>116.379287719727</c:v>
                </c:pt>
                <c:pt idx="24">
                  <c:v>230.24343872070301</c:v>
                </c:pt>
                <c:pt idx="25">
                  <c:v>307.13052368164102</c:v>
                </c:pt>
                <c:pt idx="26">
                  <c:v>249.65489196777301</c:v>
                </c:pt>
                <c:pt idx="27">
                  <c:v>147.16882324218699</c:v>
                </c:pt>
                <c:pt idx="28">
                  <c:v>65.65625</c:v>
                </c:pt>
                <c:pt idx="29">
                  <c:v>22.995212554931602</c:v>
                </c:pt>
                <c:pt idx="30">
                  <c:v>16.143283843994102</c:v>
                </c:pt>
                <c:pt idx="31">
                  <c:v>12.032377243041999</c:v>
                </c:pt>
                <c:pt idx="32">
                  <c:v>14.794660568237299</c:v>
                </c:pt>
                <c:pt idx="33">
                  <c:v>8.2230625152587908</c:v>
                </c:pt>
                <c:pt idx="34">
                  <c:v>12.6990566253662</c:v>
                </c:pt>
                <c:pt idx="35">
                  <c:v>12.4212503433228</c:v>
                </c:pt>
                <c:pt idx="36">
                  <c:v>6.3938217163085902</c:v>
                </c:pt>
                <c:pt idx="37">
                  <c:v>18.285810470581101</c:v>
                </c:pt>
                <c:pt idx="38">
                  <c:v>10.137062072753899</c:v>
                </c:pt>
                <c:pt idx="39">
                  <c:v>13.750159263610801</c:v>
                </c:pt>
                <c:pt idx="40">
                  <c:v>4.1957340240478498</c:v>
                </c:pt>
                <c:pt idx="41">
                  <c:v>2.4727146625518799</c:v>
                </c:pt>
                <c:pt idx="42">
                  <c:v>10.610526084899901</c:v>
                </c:pt>
                <c:pt idx="43">
                  <c:v>9.5236902236938494</c:v>
                </c:pt>
                <c:pt idx="44">
                  <c:v>12.578697204589799</c:v>
                </c:pt>
                <c:pt idx="45">
                  <c:v>20.8342399597168</c:v>
                </c:pt>
                <c:pt idx="46">
                  <c:v>24.916446685791001</c:v>
                </c:pt>
                <c:pt idx="47">
                  <c:v>32.703071594238303</c:v>
                </c:pt>
                <c:pt idx="48">
                  <c:v>24.36865234375</c:v>
                </c:pt>
                <c:pt idx="49">
                  <c:v>32.388660430908203</c:v>
                </c:pt>
                <c:pt idx="50">
                  <c:v>55.7772216796875</c:v>
                </c:pt>
                <c:pt idx="51">
                  <c:v>57.841117858886697</c:v>
                </c:pt>
                <c:pt idx="52">
                  <c:v>58.3400268554687</c:v>
                </c:pt>
                <c:pt idx="53">
                  <c:v>64.834548950195298</c:v>
                </c:pt>
                <c:pt idx="54">
                  <c:v>74.039688110351605</c:v>
                </c:pt>
                <c:pt idx="55">
                  <c:v>82.851425170898395</c:v>
                </c:pt>
                <c:pt idx="56">
                  <c:v>84.579292297363295</c:v>
                </c:pt>
                <c:pt idx="57">
                  <c:v>94.060256958007798</c:v>
                </c:pt>
                <c:pt idx="58">
                  <c:v>86.376434326171903</c:v>
                </c:pt>
                <c:pt idx="59">
                  <c:v>95.338653564453097</c:v>
                </c:pt>
                <c:pt idx="60">
                  <c:v>167.99887084960901</c:v>
                </c:pt>
                <c:pt idx="61">
                  <c:v>189.65899658203099</c:v>
                </c:pt>
                <c:pt idx="62">
                  <c:v>192.69595336914099</c:v>
                </c:pt>
                <c:pt idx="63">
                  <c:v>198.00335693359401</c:v>
                </c:pt>
                <c:pt idx="64">
                  <c:v>205.60391235351599</c:v>
                </c:pt>
                <c:pt idx="65">
                  <c:v>204.78961181640599</c:v>
                </c:pt>
                <c:pt idx="66">
                  <c:v>211.29806518554699</c:v>
                </c:pt>
                <c:pt idx="67">
                  <c:v>211.86798095703099</c:v>
                </c:pt>
                <c:pt idx="68">
                  <c:v>211.28884887695301</c:v>
                </c:pt>
                <c:pt idx="69">
                  <c:v>208.21951293945301</c:v>
                </c:pt>
                <c:pt idx="70">
                  <c:v>209.11651611328099</c:v>
                </c:pt>
                <c:pt idx="71">
                  <c:v>219.59457397460901</c:v>
                </c:pt>
                <c:pt idx="72">
                  <c:v>191.25579833984401</c:v>
                </c:pt>
                <c:pt idx="73">
                  <c:v>187.50833129882801</c:v>
                </c:pt>
                <c:pt idx="74">
                  <c:v>209.60748291015599</c:v>
                </c:pt>
                <c:pt idx="75">
                  <c:v>185.51145935058599</c:v>
                </c:pt>
                <c:pt idx="76">
                  <c:v>178.75314331054699</c:v>
                </c:pt>
                <c:pt idx="77">
                  <c:v>179.26637268066401</c:v>
                </c:pt>
                <c:pt idx="78">
                  <c:v>175.36920166015599</c:v>
                </c:pt>
                <c:pt idx="79">
                  <c:v>160.20431518554699</c:v>
                </c:pt>
                <c:pt idx="80">
                  <c:v>155.51962280273401</c:v>
                </c:pt>
                <c:pt idx="81">
                  <c:v>137.01361083984401</c:v>
                </c:pt>
                <c:pt idx="82">
                  <c:v>132.66287231445301</c:v>
                </c:pt>
                <c:pt idx="83">
                  <c:v>134.24377441406199</c:v>
                </c:pt>
                <c:pt idx="84">
                  <c:v>123.050750732422</c:v>
                </c:pt>
                <c:pt idx="85">
                  <c:v>128.20684814453099</c:v>
                </c:pt>
                <c:pt idx="86">
                  <c:v>121.025772094727</c:v>
                </c:pt>
                <c:pt idx="87">
                  <c:v>110.793571472168</c:v>
                </c:pt>
                <c:pt idx="88">
                  <c:v>98.719711303710895</c:v>
                </c:pt>
                <c:pt idx="89">
                  <c:v>103.41351318359401</c:v>
                </c:pt>
                <c:pt idx="90">
                  <c:v>98.919395446777301</c:v>
                </c:pt>
                <c:pt idx="91">
                  <c:v>107.55825805664099</c:v>
                </c:pt>
                <c:pt idx="92">
                  <c:v>93.961906433105497</c:v>
                </c:pt>
                <c:pt idx="93">
                  <c:v>94.658279418945298</c:v>
                </c:pt>
                <c:pt idx="94">
                  <c:v>86.563919067382798</c:v>
                </c:pt>
                <c:pt idx="95">
                  <c:v>78.290679931640597</c:v>
                </c:pt>
                <c:pt idx="96">
                  <c:v>68.890075683593807</c:v>
                </c:pt>
                <c:pt idx="97">
                  <c:v>69.261573791503906</c:v>
                </c:pt>
                <c:pt idx="98">
                  <c:v>85.083221435546903</c:v>
                </c:pt>
                <c:pt idx="99">
                  <c:v>62.452091217041001</c:v>
                </c:pt>
                <c:pt idx="100">
                  <c:v>55.960350036621101</c:v>
                </c:pt>
                <c:pt idx="101">
                  <c:v>83.889633178710895</c:v>
                </c:pt>
                <c:pt idx="102">
                  <c:v>81.338439941406193</c:v>
                </c:pt>
                <c:pt idx="103">
                  <c:v>84.874465942382798</c:v>
                </c:pt>
                <c:pt idx="104">
                  <c:v>64.476226806640597</c:v>
                </c:pt>
                <c:pt idx="105">
                  <c:v>77.792098999023395</c:v>
                </c:pt>
                <c:pt idx="106">
                  <c:v>73.243255615234403</c:v>
                </c:pt>
                <c:pt idx="107">
                  <c:v>74.501296997070298</c:v>
                </c:pt>
                <c:pt idx="108">
                  <c:v>67.541961669921903</c:v>
                </c:pt>
                <c:pt idx="109">
                  <c:v>63.649444580078097</c:v>
                </c:pt>
                <c:pt idx="110">
                  <c:v>74.041610717773395</c:v>
                </c:pt>
                <c:pt idx="111">
                  <c:v>80.741897583007798</c:v>
                </c:pt>
                <c:pt idx="112">
                  <c:v>65.827247619628906</c:v>
                </c:pt>
                <c:pt idx="113">
                  <c:v>62.060981750488303</c:v>
                </c:pt>
                <c:pt idx="114">
                  <c:v>65.131599426269503</c:v>
                </c:pt>
                <c:pt idx="115">
                  <c:v>74.997695922851605</c:v>
                </c:pt>
                <c:pt idx="116">
                  <c:v>83.3251953125</c:v>
                </c:pt>
                <c:pt idx="117">
                  <c:v>70.133392333984403</c:v>
                </c:pt>
                <c:pt idx="118">
                  <c:v>63.891880035400398</c:v>
                </c:pt>
                <c:pt idx="119">
                  <c:v>64.509078979492202</c:v>
                </c:pt>
                <c:pt idx="120">
                  <c:v>72.616149902343693</c:v>
                </c:pt>
                <c:pt idx="121">
                  <c:v>73.2626953125</c:v>
                </c:pt>
                <c:pt idx="122">
                  <c:v>62.232868194580099</c:v>
                </c:pt>
                <c:pt idx="123">
                  <c:v>75.796165466308594</c:v>
                </c:pt>
                <c:pt idx="124">
                  <c:v>65.726570129394503</c:v>
                </c:pt>
                <c:pt idx="125">
                  <c:v>65.872077941894503</c:v>
                </c:pt>
                <c:pt idx="126">
                  <c:v>75.858383178710895</c:v>
                </c:pt>
                <c:pt idx="127">
                  <c:v>65.741600036621094</c:v>
                </c:pt>
                <c:pt idx="128">
                  <c:v>75.311637878417997</c:v>
                </c:pt>
                <c:pt idx="129">
                  <c:v>61.864479064941399</c:v>
                </c:pt>
                <c:pt idx="130">
                  <c:v>61.6530151367187</c:v>
                </c:pt>
                <c:pt idx="131">
                  <c:v>69.856422424316406</c:v>
                </c:pt>
                <c:pt idx="132">
                  <c:v>72.1845703125</c:v>
                </c:pt>
                <c:pt idx="133">
                  <c:v>69.413337707519503</c:v>
                </c:pt>
                <c:pt idx="134">
                  <c:v>63.462226867675803</c:v>
                </c:pt>
                <c:pt idx="135">
                  <c:v>68.478172302246094</c:v>
                </c:pt>
                <c:pt idx="136">
                  <c:v>67.964645385742202</c:v>
                </c:pt>
                <c:pt idx="137">
                  <c:v>54.073554992675803</c:v>
                </c:pt>
                <c:pt idx="138">
                  <c:v>55.601245880127003</c:v>
                </c:pt>
                <c:pt idx="139">
                  <c:v>59.237266540527301</c:v>
                </c:pt>
                <c:pt idx="140">
                  <c:v>58.574008941650398</c:v>
                </c:pt>
                <c:pt idx="141">
                  <c:v>55.328712463378899</c:v>
                </c:pt>
                <c:pt idx="142">
                  <c:v>52.759269714355497</c:v>
                </c:pt>
                <c:pt idx="143">
                  <c:v>50.371841430664098</c:v>
                </c:pt>
                <c:pt idx="144">
                  <c:v>56.978736877441399</c:v>
                </c:pt>
                <c:pt idx="145">
                  <c:v>54.417438507080099</c:v>
                </c:pt>
                <c:pt idx="146">
                  <c:v>52.148567199707003</c:v>
                </c:pt>
                <c:pt idx="147">
                  <c:v>48.6387939453125</c:v>
                </c:pt>
                <c:pt idx="148">
                  <c:v>37.228492736816399</c:v>
                </c:pt>
                <c:pt idx="149">
                  <c:v>55.882949829101598</c:v>
                </c:pt>
                <c:pt idx="150">
                  <c:v>47.623546600341797</c:v>
                </c:pt>
                <c:pt idx="151">
                  <c:v>31.824260711669901</c:v>
                </c:pt>
                <c:pt idx="152">
                  <c:v>37.053604125976598</c:v>
                </c:pt>
                <c:pt idx="153">
                  <c:v>30.306838989257798</c:v>
                </c:pt>
                <c:pt idx="154">
                  <c:v>42.162704467773402</c:v>
                </c:pt>
                <c:pt idx="155">
                  <c:v>36.8895454406738</c:v>
                </c:pt>
                <c:pt idx="156">
                  <c:v>34.69287109375</c:v>
                </c:pt>
                <c:pt idx="157">
                  <c:v>37.278854370117202</c:v>
                </c:pt>
                <c:pt idx="158">
                  <c:v>36.0257759094238</c:v>
                </c:pt>
                <c:pt idx="159">
                  <c:v>31.671871185302699</c:v>
                </c:pt>
                <c:pt idx="160">
                  <c:v>26.5131931304932</c:v>
                </c:pt>
                <c:pt idx="161">
                  <c:v>30.704338073730501</c:v>
                </c:pt>
                <c:pt idx="162">
                  <c:v>34.518215179443402</c:v>
                </c:pt>
                <c:pt idx="163">
                  <c:v>26.104194641113299</c:v>
                </c:pt>
                <c:pt idx="164">
                  <c:v>26.450141906738299</c:v>
                </c:pt>
                <c:pt idx="165">
                  <c:v>25.605995178222699</c:v>
                </c:pt>
                <c:pt idx="166">
                  <c:v>20.768733978271499</c:v>
                </c:pt>
                <c:pt idx="167">
                  <c:v>23.747318267822301</c:v>
                </c:pt>
                <c:pt idx="168">
                  <c:v>22.114131927490199</c:v>
                </c:pt>
                <c:pt idx="169">
                  <c:v>26.4789943695068</c:v>
                </c:pt>
                <c:pt idx="170">
                  <c:v>21.003410339355501</c:v>
                </c:pt>
                <c:pt idx="171">
                  <c:v>16.7665901184082</c:v>
                </c:pt>
                <c:pt idx="172">
                  <c:v>26.121610641479499</c:v>
                </c:pt>
                <c:pt idx="173">
                  <c:v>23.6163444519043</c:v>
                </c:pt>
                <c:pt idx="174">
                  <c:v>16.797512054443398</c:v>
                </c:pt>
                <c:pt idx="175">
                  <c:v>25.188179016113299</c:v>
                </c:pt>
                <c:pt idx="176">
                  <c:v>21.891075134277301</c:v>
                </c:pt>
                <c:pt idx="177">
                  <c:v>15.102521896362299</c:v>
                </c:pt>
                <c:pt idx="178">
                  <c:v>14.207569122314499</c:v>
                </c:pt>
                <c:pt idx="179">
                  <c:v>13.8965148925781</c:v>
                </c:pt>
                <c:pt idx="180">
                  <c:v>13.2989501953125</c:v>
                </c:pt>
                <c:pt idx="181">
                  <c:v>15.352038383483899</c:v>
                </c:pt>
                <c:pt idx="182">
                  <c:v>15.2480812072754</c:v>
                </c:pt>
                <c:pt idx="183">
                  <c:v>15.5949048995972</c:v>
                </c:pt>
                <c:pt idx="184">
                  <c:v>15.185567855835</c:v>
                </c:pt>
                <c:pt idx="185">
                  <c:v>10.0977897644043</c:v>
                </c:pt>
                <c:pt idx="186">
                  <c:v>10.2535591125488</c:v>
                </c:pt>
                <c:pt idx="187">
                  <c:v>9.7408733367919904</c:v>
                </c:pt>
                <c:pt idx="188">
                  <c:v>5.4155836105346697</c:v>
                </c:pt>
                <c:pt idx="189">
                  <c:v>12.1068563461304</c:v>
                </c:pt>
                <c:pt idx="190">
                  <c:v>9.0479183197021502</c:v>
                </c:pt>
                <c:pt idx="191">
                  <c:v>7.42923784255981</c:v>
                </c:pt>
                <c:pt idx="192">
                  <c:v>7.1934709548950204</c:v>
                </c:pt>
                <c:pt idx="193">
                  <c:v>9.3262462615966797</c:v>
                </c:pt>
                <c:pt idx="194">
                  <c:v>6.0607767105102504</c:v>
                </c:pt>
                <c:pt idx="195">
                  <c:v>5.68933153152466</c:v>
                </c:pt>
                <c:pt idx="196">
                  <c:v>7.7168130874633798</c:v>
                </c:pt>
                <c:pt idx="197">
                  <c:v>4.8619709014892596</c:v>
                </c:pt>
                <c:pt idx="198">
                  <c:v>6.4154129028320304</c:v>
                </c:pt>
                <c:pt idx="199">
                  <c:v>9.4320659637451207</c:v>
                </c:pt>
                <c:pt idx="200">
                  <c:v>4.5881042480468697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A0D-44CA-971C-D145E8E26EB0}"/>
            </c:ext>
          </c:extLst>
        </c:ser>
        <c:ser>
          <c:idx val="8"/>
          <c:order val="9"/>
          <c:spPr>
            <a:ln w="2857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'Automne-SH'!$EF$5:$EF$205</c:f>
              <c:numCache>
                <c:formatCode>General</c:formatCode>
                <c:ptCount val="201"/>
                <c:pt idx="0">
                  <c:v>1.7368971109390301</c:v>
                </c:pt>
                <c:pt idx="1">
                  <c:v>2.5529913902282702</c:v>
                </c:pt>
                <c:pt idx="2">
                  <c:v>3.7281513214111301</c:v>
                </c:pt>
                <c:pt idx="3">
                  <c:v>2.64560890197754</c:v>
                </c:pt>
                <c:pt idx="4">
                  <c:v>1.0296983718872099</c:v>
                </c:pt>
                <c:pt idx="5">
                  <c:v>1.5157890319824201</c:v>
                </c:pt>
                <c:pt idx="6">
                  <c:v>4.88741111755371</c:v>
                </c:pt>
                <c:pt idx="7">
                  <c:v>0.614795923233032</c:v>
                </c:pt>
                <c:pt idx="8">
                  <c:v>6.1349978446960396</c:v>
                </c:pt>
                <c:pt idx="9">
                  <c:v>4.6222338676452601</c:v>
                </c:pt>
                <c:pt idx="10">
                  <c:v>5.2811784744262704</c:v>
                </c:pt>
                <c:pt idx="11">
                  <c:v>5.2314314842224103</c:v>
                </c:pt>
                <c:pt idx="12">
                  <c:v>22.2173767089844</c:v>
                </c:pt>
                <c:pt idx="13">
                  <c:v>162.18266296386699</c:v>
                </c:pt>
                <c:pt idx="14">
                  <c:v>538.40173339843795</c:v>
                </c:pt>
                <c:pt idx="15">
                  <c:v>866.10015869140602</c:v>
                </c:pt>
                <c:pt idx="16">
                  <c:v>868.52624511718705</c:v>
                </c:pt>
                <c:pt idx="17">
                  <c:v>478.45773315429699</c:v>
                </c:pt>
                <c:pt idx="18">
                  <c:v>189.72238159179699</c:v>
                </c:pt>
                <c:pt idx="19">
                  <c:v>47.399253845214801</c:v>
                </c:pt>
                <c:pt idx="20">
                  <c:v>23.3009338378906</c:v>
                </c:pt>
                <c:pt idx="21">
                  <c:v>21.396396636962901</c:v>
                </c:pt>
                <c:pt idx="22">
                  <c:v>46.732070922851598</c:v>
                </c:pt>
                <c:pt idx="23">
                  <c:v>117.075477600098</c:v>
                </c:pt>
                <c:pt idx="24">
                  <c:v>239.07177734375</c:v>
                </c:pt>
                <c:pt idx="25">
                  <c:v>313.97570800781199</c:v>
                </c:pt>
                <c:pt idx="26">
                  <c:v>246.59851074218699</c:v>
                </c:pt>
                <c:pt idx="27">
                  <c:v>149.67611694335901</c:v>
                </c:pt>
                <c:pt idx="28">
                  <c:v>58.005363464355497</c:v>
                </c:pt>
                <c:pt idx="29">
                  <c:v>20.278938293456999</c:v>
                </c:pt>
                <c:pt idx="30">
                  <c:v>12.476398468017599</c:v>
                </c:pt>
                <c:pt idx="31">
                  <c:v>12.4365892410278</c:v>
                </c:pt>
                <c:pt idx="32">
                  <c:v>11.3867797851562</c:v>
                </c:pt>
                <c:pt idx="33">
                  <c:v>6.8077411651611301</c:v>
                </c:pt>
                <c:pt idx="34">
                  <c:v>10.2648630142212</c:v>
                </c:pt>
                <c:pt idx="35">
                  <c:v>10.7161817550659</c:v>
                </c:pt>
                <c:pt idx="36">
                  <c:v>6.4728431701660201</c:v>
                </c:pt>
                <c:pt idx="37">
                  <c:v>15.0034084320068</c:v>
                </c:pt>
                <c:pt idx="38">
                  <c:v>11.3548469543457</c:v>
                </c:pt>
                <c:pt idx="39">
                  <c:v>7.9822559356689498</c:v>
                </c:pt>
                <c:pt idx="40">
                  <c:v>5.0274772644043004</c:v>
                </c:pt>
                <c:pt idx="41">
                  <c:v>4.6693205833435103</c:v>
                </c:pt>
                <c:pt idx="42">
                  <c:v>5.42630958557129</c:v>
                </c:pt>
                <c:pt idx="43">
                  <c:v>7.51190280914307</c:v>
                </c:pt>
                <c:pt idx="44">
                  <c:v>5.8496274948120099</c:v>
                </c:pt>
                <c:pt idx="45">
                  <c:v>16.495481491088899</c:v>
                </c:pt>
                <c:pt idx="46">
                  <c:v>18.209306716918899</c:v>
                </c:pt>
                <c:pt idx="47">
                  <c:v>18.729320526123001</c:v>
                </c:pt>
                <c:pt idx="48">
                  <c:v>21.977951049804702</c:v>
                </c:pt>
                <c:pt idx="49">
                  <c:v>32.657253265380902</c:v>
                </c:pt>
                <c:pt idx="50">
                  <c:v>30.5391139984131</c:v>
                </c:pt>
                <c:pt idx="51">
                  <c:v>39.437034606933601</c:v>
                </c:pt>
                <c:pt idx="52">
                  <c:v>47.5671577453613</c:v>
                </c:pt>
                <c:pt idx="53">
                  <c:v>44.825607299804702</c:v>
                </c:pt>
                <c:pt idx="54">
                  <c:v>55.487571716308601</c:v>
                </c:pt>
                <c:pt idx="55">
                  <c:v>43.863487243652301</c:v>
                </c:pt>
                <c:pt idx="56">
                  <c:v>66.131805419921903</c:v>
                </c:pt>
                <c:pt idx="57">
                  <c:v>63.494380950927699</c:v>
                </c:pt>
                <c:pt idx="58">
                  <c:v>68.582252502441406</c:v>
                </c:pt>
                <c:pt idx="59">
                  <c:v>78.282073974609403</c:v>
                </c:pt>
                <c:pt idx="60">
                  <c:v>134.84771728515599</c:v>
                </c:pt>
                <c:pt idx="61">
                  <c:v>143.43959045410199</c:v>
                </c:pt>
                <c:pt idx="62">
                  <c:v>157.409423828125</c:v>
                </c:pt>
                <c:pt idx="63">
                  <c:v>162.92301940918</c:v>
                </c:pt>
                <c:pt idx="64">
                  <c:v>149.62753295898401</c:v>
                </c:pt>
                <c:pt idx="65">
                  <c:v>154.25439453125</c:v>
                </c:pt>
                <c:pt idx="66">
                  <c:v>161.47424316406199</c:v>
                </c:pt>
                <c:pt idx="67">
                  <c:v>173.32806396484401</c:v>
                </c:pt>
                <c:pt idx="68">
                  <c:v>176.05773925781301</c:v>
                </c:pt>
                <c:pt idx="69">
                  <c:v>158.351806640625</c:v>
                </c:pt>
                <c:pt idx="70">
                  <c:v>170.76388549804699</c:v>
                </c:pt>
                <c:pt idx="71">
                  <c:v>162.40823364257801</c:v>
                </c:pt>
                <c:pt idx="72">
                  <c:v>160.67115783691401</c:v>
                </c:pt>
                <c:pt idx="73">
                  <c:v>155.68493652343801</c:v>
                </c:pt>
                <c:pt idx="74">
                  <c:v>166.93588256835901</c:v>
                </c:pt>
                <c:pt idx="75">
                  <c:v>128.70080566406199</c:v>
                </c:pt>
                <c:pt idx="76">
                  <c:v>141.13269042968801</c:v>
                </c:pt>
                <c:pt idx="77">
                  <c:v>128.70834350585901</c:v>
                </c:pt>
                <c:pt idx="78">
                  <c:v>131.93801879882801</c:v>
                </c:pt>
                <c:pt idx="79">
                  <c:v>145.46719360351599</c:v>
                </c:pt>
                <c:pt idx="80">
                  <c:v>119.80876159668</c:v>
                </c:pt>
                <c:pt idx="81">
                  <c:v>104.60800170898401</c:v>
                </c:pt>
                <c:pt idx="82">
                  <c:v>113.060745239258</c:v>
                </c:pt>
                <c:pt idx="83">
                  <c:v>110.226676940918</c:v>
                </c:pt>
                <c:pt idx="84">
                  <c:v>109.661590576172</c:v>
                </c:pt>
                <c:pt idx="85">
                  <c:v>91.576950073242202</c:v>
                </c:pt>
                <c:pt idx="86">
                  <c:v>94.755500793457003</c:v>
                </c:pt>
                <c:pt idx="87">
                  <c:v>96.683639526367202</c:v>
                </c:pt>
                <c:pt idx="88">
                  <c:v>76.674331665039105</c:v>
                </c:pt>
                <c:pt idx="89">
                  <c:v>66.833473205566406</c:v>
                </c:pt>
                <c:pt idx="90">
                  <c:v>77.859436035156193</c:v>
                </c:pt>
                <c:pt idx="91">
                  <c:v>66.7080078125</c:v>
                </c:pt>
                <c:pt idx="92">
                  <c:v>74.332748413085895</c:v>
                </c:pt>
                <c:pt idx="93">
                  <c:v>71.001922607421903</c:v>
                </c:pt>
                <c:pt idx="94">
                  <c:v>54.023338317871101</c:v>
                </c:pt>
                <c:pt idx="95">
                  <c:v>53.150310516357401</c:v>
                </c:pt>
                <c:pt idx="96">
                  <c:v>51.110641479492202</c:v>
                </c:pt>
                <c:pt idx="97">
                  <c:v>48.839653015136697</c:v>
                </c:pt>
                <c:pt idx="98">
                  <c:v>61.288131713867202</c:v>
                </c:pt>
                <c:pt idx="99">
                  <c:v>48.699314117431598</c:v>
                </c:pt>
                <c:pt idx="100">
                  <c:v>50.586906433105497</c:v>
                </c:pt>
                <c:pt idx="101">
                  <c:v>48.919776916503899</c:v>
                </c:pt>
                <c:pt idx="102">
                  <c:v>47.515098571777301</c:v>
                </c:pt>
                <c:pt idx="103">
                  <c:v>44.083106994628899</c:v>
                </c:pt>
                <c:pt idx="104">
                  <c:v>44.153633117675803</c:v>
                </c:pt>
                <c:pt idx="105">
                  <c:v>47.119022369384801</c:v>
                </c:pt>
                <c:pt idx="106">
                  <c:v>39.797813415527301</c:v>
                </c:pt>
                <c:pt idx="107">
                  <c:v>43.655921936035199</c:v>
                </c:pt>
                <c:pt idx="108">
                  <c:v>54.3970336914063</c:v>
                </c:pt>
                <c:pt idx="109">
                  <c:v>49.881301879882798</c:v>
                </c:pt>
                <c:pt idx="110">
                  <c:v>50.9479789733887</c:v>
                </c:pt>
                <c:pt idx="111">
                  <c:v>48.312900543212898</c:v>
                </c:pt>
                <c:pt idx="112">
                  <c:v>56.241741180419901</c:v>
                </c:pt>
                <c:pt idx="113">
                  <c:v>41.3624267578125</c:v>
                </c:pt>
                <c:pt idx="114">
                  <c:v>49.584156036377003</c:v>
                </c:pt>
                <c:pt idx="115">
                  <c:v>46.672252655029297</c:v>
                </c:pt>
                <c:pt idx="116">
                  <c:v>51.2182006835937</c:v>
                </c:pt>
                <c:pt idx="117">
                  <c:v>45.110382080078097</c:v>
                </c:pt>
                <c:pt idx="118">
                  <c:v>47.139144897460902</c:v>
                </c:pt>
                <c:pt idx="119">
                  <c:v>41.772979736328097</c:v>
                </c:pt>
                <c:pt idx="120">
                  <c:v>45.940105438232401</c:v>
                </c:pt>
                <c:pt idx="121">
                  <c:v>32.370903015136697</c:v>
                </c:pt>
                <c:pt idx="122">
                  <c:v>40.006889343261697</c:v>
                </c:pt>
                <c:pt idx="123">
                  <c:v>34.9620361328125</c:v>
                </c:pt>
                <c:pt idx="124">
                  <c:v>39.646766662597699</c:v>
                </c:pt>
                <c:pt idx="125">
                  <c:v>34.377037048339801</c:v>
                </c:pt>
                <c:pt idx="126">
                  <c:v>46.413215637207003</c:v>
                </c:pt>
                <c:pt idx="127">
                  <c:v>45.794441223144503</c:v>
                </c:pt>
                <c:pt idx="128">
                  <c:v>46.688961029052699</c:v>
                </c:pt>
                <c:pt idx="129">
                  <c:v>38.704612731933601</c:v>
                </c:pt>
                <c:pt idx="130">
                  <c:v>48.064167022705099</c:v>
                </c:pt>
                <c:pt idx="131">
                  <c:v>38.812530517578097</c:v>
                </c:pt>
                <c:pt idx="132">
                  <c:v>47.670772552490199</c:v>
                </c:pt>
                <c:pt idx="133">
                  <c:v>40.077377319335902</c:v>
                </c:pt>
                <c:pt idx="134">
                  <c:v>38.161636352539098</c:v>
                </c:pt>
                <c:pt idx="135">
                  <c:v>42.426658630371101</c:v>
                </c:pt>
                <c:pt idx="136">
                  <c:v>40.161643981933601</c:v>
                </c:pt>
                <c:pt idx="137">
                  <c:v>35.735691070556598</c:v>
                </c:pt>
                <c:pt idx="138">
                  <c:v>38.022354125976598</c:v>
                </c:pt>
                <c:pt idx="139">
                  <c:v>39.604549407958999</c:v>
                </c:pt>
                <c:pt idx="140">
                  <c:v>38.618991851806598</c:v>
                </c:pt>
                <c:pt idx="141">
                  <c:v>37.434028625488303</c:v>
                </c:pt>
                <c:pt idx="142">
                  <c:v>28.3076076507568</c:v>
                </c:pt>
                <c:pt idx="143">
                  <c:v>36.827873229980497</c:v>
                </c:pt>
                <c:pt idx="144">
                  <c:v>32.662635803222699</c:v>
                </c:pt>
                <c:pt idx="145">
                  <c:v>33.156017303466797</c:v>
                </c:pt>
                <c:pt idx="146">
                  <c:v>30.831623077392599</c:v>
                </c:pt>
                <c:pt idx="147">
                  <c:v>26.999027252197301</c:v>
                </c:pt>
                <c:pt idx="148">
                  <c:v>31.4230041503906</c:v>
                </c:pt>
                <c:pt idx="149">
                  <c:v>27.784133911132798</c:v>
                </c:pt>
                <c:pt idx="150">
                  <c:v>24.108066558837901</c:v>
                </c:pt>
                <c:pt idx="151">
                  <c:v>28.279769897460898</c:v>
                </c:pt>
                <c:pt idx="152">
                  <c:v>25.4160766601562</c:v>
                </c:pt>
                <c:pt idx="153">
                  <c:v>26.531354904174801</c:v>
                </c:pt>
                <c:pt idx="154">
                  <c:v>20.705875396728501</c:v>
                </c:pt>
                <c:pt idx="155">
                  <c:v>22.809656143188501</c:v>
                </c:pt>
                <c:pt idx="156">
                  <c:v>27.470354080200199</c:v>
                </c:pt>
                <c:pt idx="157">
                  <c:v>18.7531433105469</c:v>
                </c:pt>
                <c:pt idx="158">
                  <c:v>17.4994792938232</c:v>
                </c:pt>
                <c:pt idx="159">
                  <c:v>20.4244499206543</c:v>
                </c:pt>
                <c:pt idx="160">
                  <c:v>16.515621185302699</c:v>
                </c:pt>
                <c:pt idx="161">
                  <c:v>30.700168609619102</c:v>
                </c:pt>
                <c:pt idx="162">
                  <c:v>15.8338060379028</c:v>
                </c:pt>
                <c:pt idx="163">
                  <c:v>21.415277481079102</c:v>
                </c:pt>
                <c:pt idx="164">
                  <c:v>17.214479446411101</c:v>
                </c:pt>
                <c:pt idx="165">
                  <c:v>20.0056762695313</c:v>
                </c:pt>
                <c:pt idx="166">
                  <c:v>22.2962837219238</c:v>
                </c:pt>
                <c:pt idx="167">
                  <c:v>21.1298828125</c:v>
                </c:pt>
                <c:pt idx="168">
                  <c:v>15.775372505188001</c:v>
                </c:pt>
                <c:pt idx="169">
                  <c:v>16.2054347991943</c:v>
                </c:pt>
                <c:pt idx="170">
                  <c:v>15.680825233459499</c:v>
                </c:pt>
                <c:pt idx="171">
                  <c:v>10.8373861312866</c:v>
                </c:pt>
                <c:pt idx="172">
                  <c:v>14.5785827636719</c:v>
                </c:pt>
                <c:pt idx="173">
                  <c:v>12.0243320465088</c:v>
                </c:pt>
                <c:pt idx="174">
                  <c:v>14.840400695800801</c:v>
                </c:pt>
                <c:pt idx="175">
                  <c:v>10.6319522857666</c:v>
                </c:pt>
                <c:pt idx="176">
                  <c:v>10.803209304809601</c:v>
                </c:pt>
                <c:pt idx="177">
                  <c:v>10.286418914794901</c:v>
                </c:pt>
                <c:pt idx="178">
                  <c:v>9.7984027862548793</c:v>
                </c:pt>
                <c:pt idx="179">
                  <c:v>9.4258193969726598</c:v>
                </c:pt>
                <c:pt idx="180">
                  <c:v>12.856260299682599</c:v>
                </c:pt>
                <c:pt idx="181">
                  <c:v>7.1523675918579102</c:v>
                </c:pt>
                <c:pt idx="182">
                  <c:v>5.6381254196167001</c:v>
                </c:pt>
                <c:pt idx="183">
                  <c:v>6.2206220626831099</c:v>
                </c:pt>
                <c:pt idx="184">
                  <c:v>6.9806413650512704</c:v>
                </c:pt>
                <c:pt idx="185">
                  <c:v>5.07305908203125</c:v>
                </c:pt>
                <c:pt idx="186">
                  <c:v>5.4938797950744602</c:v>
                </c:pt>
                <c:pt idx="187">
                  <c:v>7.4536824226379403</c:v>
                </c:pt>
                <c:pt idx="188">
                  <c:v>3.2111797332763699</c:v>
                </c:pt>
                <c:pt idx="189">
                  <c:v>9.2868385314941406</c:v>
                </c:pt>
                <c:pt idx="190">
                  <c:v>5.5755443572998002</c:v>
                </c:pt>
                <c:pt idx="191">
                  <c:v>5.1808452606201199</c:v>
                </c:pt>
                <c:pt idx="192">
                  <c:v>3.4356338977813698</c:v>
                </c:pt>
                <c:pt idx="193">
                  <c:v>2.9893736839294398</c:v>
                </c:pt>
                <c:pt idx="194">
                  <c:v>6.16658687591553</c:v>
                </c:pt>
                <c:pt idx="195">
                  <c:v>4.3898196220398003</c:v>
                </c:pt>
                <c:pt idx="196">
                  <c:v>1.1208424568176301</c:v>
                </c:pt>
                <c:pt idx="197">
                  <c:v>6.9232215881347701</c:v>
                </c:pt>
                <c:pt idx="198">
                  <c:v>8.8665752410888707</c:v>
                </c:pt>
                <c:pt idx="199">
                  <c:v>5.8828206062316903</c:v>
                </c:pt>
                <c:pt idx="200">
                  <c:v>6.0123176574706996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A0D-44CA-971C-D145E8E26EB0}"/>
            </c:ext>
          </c:extLst>
        </c:ser>
        <c:ser>
          <c:idx val="9"/>
          <c:order val="10"/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'Ete-SH'!$A$6:$A$206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'Automne-SH'!$EH$5:$EH$205</c:f>
              <c:numCache>
                <c:formatCode>General</c:formatCode>
                <c:ptCount val="201"/>
                <c:pt idx="0">
                  <c:v>-0.17526277899742099</c:v>
                </c:pt>
                <c:pt idx="1">
                  <c:v>1.09151923656464</c:v>
                </c:pt>
                <c:pt idx="2">
                  <c:v>2.0608181953430198</c:v>
                </c:pt>
                <c:pt idx="3">
                  <c:v>0.96656417846679699</c:v>
                </c:pt>
                <c:pt idx="4">
                  <c:v>3.73632764816284</c:v>
                </c:pt>
                <c:pt idx="5">
                  <c:v>3.90384721755981</c:v>
                </c:pt>
                <c:pt idx="6">
                  <c:v>3.2364630699157702</c:v>
                </c:pt>
                <c:pt idx="7">
                  <c:v>5.9003992080688503</c:v>
                </c:pt>
                <c:pt idx="8">
                  <c:v>3.62152004241943</c:v>
                </c:pt>
                <c:pt idx="9">
                  <c:v>5.7146549224853498</c:v>
                </c:pt>
                <c:pt idx="10">
                  <c:v>10.017030715942401</c:v>
                </c:pt>
                <c:pt idx="11">
                  <c:v>9.2196531295776403</c:v>
                </c:pt>
                <c:pt idx="12">
                  <c:v>43.447917938232401</c:v>
                </c:pt>
                <c:pt idx="13">
                  <c:v>237.82928466796901</c:v>
                </c:pt>
                <c:pt idx="14">
                  <c:v>637.174072265625</c:v>
                </c:pt>
                <c:pt idx="15">
                  <c:v>931.46936035156205</c:v>
                </c:pt>
                <c:pt idx="16">
                  <c:v>750.53802490234398</c:v>
                </c:pt>
                <c:pt idx="17">
                  <c:v>369.95227050781199</c:v>
                </c:pt>
                <c:pt idx="18">
                  <c:v>109.657577514648</c:v>
                </c:pt>
                <c:pt idx="19">
                  <c:v>30.3515014648438</c:v>
                </c:pt>
                <c:pt idx="20">
                  <c:v>15.8241424560547</c:v>
                </c:pt>
                <c:pt idx="21">
                  <c:v>21.706417083740199</c:v>
                </c:pt>
                <c:pt idx="22">
                  <c:v>57.914573669433601</c:v>
                </c:pt>
                <c:pt idx="23">
                  <c:v>162.73390197753901</c:v>
                </c:pt>
                <c:pt idx="24">
                  <c:v>253.09725952148401</c:v>
                </c:pt>
                <c:pt idx="25">
                  <c:v>312.55938720703102</c:v>
                </c:pt>
                <c:pt idx="26">
                  <c:v>204.09637451171901</c:v>
                </c:pt>
                <c:pt idx="27">
                  <c:v>91.879943847656307</c:v>
                </c:pt>
                <c:pt idx="28">
                  <c:v>34.477767944335902</c:v>
                </c:pt>
                <c:pt idx="29">
                  <c:v>15.7222194671631</c:v>
                </c:pt>
                <c:pt idx="30">
                  <c:v>11.6430673599243</c:v>
                </c:pt>
                <c:pt idx="31">
                  <c:v>11.5536251068115</c:v>
                </c:pt>
                <c:pt idx="32">
                  <c:v>9.0421638488769496</c:v>
                </c:pt>
                <c:pt idx="33">
                  <c:v>6.4267120361328098</c:v>
                </c:pt>
                <c:pt idx="34">
                  <c:v>12.148694992065399</c:v>
                </c:pt>
                <c:pt idx="35">
                  <c:v>10.998878479003899</c:v>
                </c:pt>
                <c:pt idx="36">
                  <c:v>8.0954036712646502</c:v>
                </c:pt>
                <c:pt idx="37">
                  <c:v>9.4971408843994105</c:v>
                </c:pt>
                <c:pt idx="38">
                  <c:v>8.8575754165649396</c:v>
                </c:pt>
                <c:pt idx="39">
                  <c:v>8.9454441070556605</c:v>
                </c:pt>
                <c:pt idx="40">
                  <c:v>4.1850056648254403</c:v>
                </c:pt>
                <c:pt idx="41">
                  <c:v>5.0509018898010298</c:v>
                </c:pt>
                <c:pt idx="42">
                  <c:v>5.5938434600830096</c:v>
                </c:pt>
                <c:pt idx="43">
                  <c:v>10.6798706054688</c:v>
                </c:pt>
                <c:pt idx="44">
                  <c:v>11.288485527038601</c:v>
                </c:pt>
                <c:pt idx="45">
                  <c:v>12.1403617858887</c:v>
                </c:pt>
                <c:pt idx="46">
                  <c:v>19.2819519042969</c:v>
                </c:pt>
                <c:pt idx="47">
                  <c:v>22.468156814575199</c:v>
                </c:pt>
                <c:pt idx="48">
                  <c:v>37.166191101074197</c:v>
                </c:pt>
                <c:pt idx="49">
                  <c:v>35.395030975341797</c:v>
                </c:pt>
                <c:pt idx="50">
                  <c:v>48.6744384765625</c:v>
                </c:pt>
                <c:pt idx="51">
                  <c:v>55.025482177734403</c:v>
                </c:pt>
                <c:pt idx="52">
                  <c:v>65.413772583007798</c:v>
                </c:pt>
                <c:pt idx="53">
                  <c:v>74.339736938476605</c:v>
                </c:pt>
                <c:pt idx="54">
                  <c:v>77.021965026855497</c:v>
                </c:pt>
                <c:pt idx="55">
                  <c:v>94.723068237304702</c:v>
                </c:pt>
                <c:pt idx="56">
                  <c:v>99.920242309570298</c:v>
                </c:pt>
                <c:pt idx="57">
                  <c:v>105.54392242431599</c:v>
                </c:pt>
                <c:pt idx="58">
                  <c:v>108.812530517578</c:v>
                </c:pt>
                <c:pt idx="59">
                  <c:v>109.63763427734401</c:v>
                </c:pt>
                <c:pt idx="60">
                  <c:v>217.10778808593801</c:v>
                </c:pt>
                <c:pt idx="61">
                  <c:v>224.94680786132801</c:v>
                </c:pt>
                <c:pt idx="62">
                  <c:v>219.47790527343801</c:v>
                </c:pt>
                <c:pt idx="63">
                  <c:v>248.76110839843801</c:v>
                </c:pt>
                <c:pt idx="64">
                  <c:v>257.94271850585898</c:v>
                </c:pt>
                <c:pt idx="65">
                  <c:v>248.63909912109401</c:v>
                </c:pt>
                <c:pt idx="66">
                  <c:v>245.36653137207</c:v>
                </c:pt>
                <c:pt idx="67">
                  <c:v>274.49401855468699</c:v>
                </c:pt>
                <c:pt idx="68">
                  <c:v>231.88552856445301</c:v>
                </c:pt>
                <c:pt idx="69">
                  <c:v>234.82441711425801</c:v>
                </c:pt>
                <c:pt idx="70">
                  <c:v>258.69906616210898</c:v>
                </c:pt>
                <c:pt idx="71">
                  <c:v>260.11444091796898</c:v>
                </c:pt>
                <c:pt idx="72">
                  <c:v>231.47491455078099</c:v>
                </c:pt>
                <c:pt idx="73">
                  <c:v>228.94912719726599</c:v>
                </c:pt>
                <c:pt idx="74">
                  <c:v>207.34971618652301</c:v>
                </c:pt>
                <c:pt idx="75">
                  <c:v>218.71177673339801</c:v>
                </c:pt>
                <c:pt idx="76">
                  <c:v>206.92642211914099</c:v>
                </c:pt>
                <c:pt idx="77">
                  <c:v>206.18133544921901</c:v>
                </c:pt>
                <c:pt idx="78">
                  <c:v>201.01174926757801</c:v>
                </c:pt>
                <c:pt idx="79">
                  <c:v>183.96798706054699</c:v>
                </c:pt>
                <c:pt idx="80">
                  <c:v>180.16741943359401</c:v>
                </c:pt>
                <c:pt idx="81">
                  <c:v>151.84716796875</c:v>
                </c:pt>
                <c:pt idx="82">
                  <c:v>159.56753540039099</c:v>
                </c:pt>
                <c:pt idx="83">
                  <c:v>143.58428955078099</c:v>
                </c:pt>
                <c:pt idx="84">
                  <c:v>131.28787231445301</c:v>
                </c:pt>
                <c:pt idx="85">
                  <c:v>131.906494140625</c:v>
                </c:pt>
                <c:pt idx="86">
                  <c:v>113.213500976562</c:v>
                </c:pt>
                <c:pt idx="87">
                  <c:v>123.559326171875</c:v>
                </c:pt>
                <c:pt idx="88">
                  <c:v>107.35969543457</c:v>
                </c:pt>
                <c:pt idx="89">
                  <c:v>108.213836669922</c:v>
                </c:pt>
                <c:pt idx="90">
                  <c:v>94.453399658203097</c:v>
                </c:pt>
                <c:pt idx="91">
                  <c:v>88.810661315917997</c:v>
                </c:pt>
                <c:pt idx="92">
                  <c:v>83.045822143554702</c:v>
                </c:pt>
                <c:pt idx="93">
                  <c:v>78.726669311523395</c:v>
                </c:pt>
                <c:pt idx="94">
                  <c:v>70.589935302734403</c:v>
                </c:pt>
                <c:pt idx="95">
                  <c:v>64.893890380859403</c:v>
                </c:pt>
                <c:pt idx="96">
                  <c:v>61.8805122375488</c:v>
                </c:pt>
                <c:pt idx="97">
                  <c:v>47.298191070556598</c:v>
                </c:pt>
                <c:pt idx="98">
                  <c:v>49.091049194335902</c:v>
                </c:pt>
                <c:pt idx="99">
                  <c:v>46.7026176452637</c:v>
                </c:pt>
                <c:pt idx="100">
                  <c:v>47.553123474121101</c:v>
                </c:pt>
                <c:pt idx="101">
                  <c:v>45.587245941162102</c:v>
                </c:pt>
                <c:pt idx="102">
                  <c:v>29.210828781127901</c:v>
                </c:pt>
                <c:pt idx="103">
                  <c:v>42.802082061767599</c:v>
                </c:pt>
                <c:pt idx="104">
                  <c:v>44.365974426269503</c:v>
                </c:pt>
                <c:pt idx="105">
                  <c:v>38.084136962890597</c:v>
                </c:pt>
                <c:pt idx="106">
                  <c:v>33.482986450195298</c:v>
                </c:pt>
                <c:pt idx="107">
                  <c:v>34.482872009277301</c:v>
                </c:pt>
                <c:pt idx="108">
                  <c:v>33.177108764648402</c:v>
                </c:pt>
                <c:pt idx="109">
                  <c:v>29.675106048583999</c:v>
                </c:pt>
                <c:pt idx="110">
                  <c:v>33.772933959960902</c:v>
                </c:pt>
                <c:pt idx="111">
                  <c:v>34.304450988769503</c:v>
                </c:pt>
                <c:pt idx="112">
                  <c:v>38.779529571533203</c:v>
                </c:pt>
                <c:pt idx="113">
                  <c:v>37.9002494812012</c:v>
                </c:pt>
                <c:pt idx="114">
                  <c:v>37.089614868164098</c:v>
                </c:pt>
                <c:pt idx="115">
                  <c:v>29.771224975585898</c:v>
                </c:pt>
                <c:pt idx="116">
                  <c:v>33.116508483886697</c:v>
                </c:pt>
                <c:pt idx="117">
                  <c:v>33.334335327148402</c:v>
                </c:pt>
                <c:pt idx="118">
                  <c:v>30.252079010009801</c:v>
                </c:pt>
                <c:pt idx="119">
                  <c:v>23.782508850097699</c:v>
                </c:pt>
                <c:pt idx="120">
                  <c:v>31.152591705322301</c:v>
                </c:pt>
                <c:pt idx="121">
                  <c:v>31.942653656005898</c:v>
                </c:pt>
                <c:pt idx="122">
                  <c:v>29.903964996337901</c:v>
                </c:pt>
                <c:pt idx="123">
                  <c:v>23.722419738769499</c:v>
                </c:pt>
                <c:pt idx="124">
                  <c:v>35.812904357910199</c:v>
                </c:pt>
                <c:pt idx="125">
                  <c:v>22.944154739379901</c:v>
                </c:pt>
                <c:pt idx="126">
                  <c:v>31.9430236816406</c:v>
                </c:pt>
                <c:pt idx="127">
                  <c:v>22.086570739746101</c:v>
                </c:pt>
                <c:pt idx="128">
                  <c:v>25.107423782348601</c:v>
                </c:pt>
                <c:pt idx="129">
                  <c:v>18.654987335205099</c:v>
                </c:pt>
                <c:pt idx="130">
                  <c:v>25.166603088378899</c:v>
                </c:pt>
                <c:pt idx="131">
                  <c:v>23.3462028503418</c:v>
                </c:pt>
                <c:pt idx="132">
                  <c:v>25.450098037719702</c:v>
                </c:pt>
                <c:pt idx="133">
                  <c:v>29.041294097900401</c:v>
                </c:pt>
                <c:pt idx="134">
                  <c:v>19.498390197753899</c:v>
                </c:pt>
                <c:pt idx="135">
                  <c:v>23.044345855712901</c:v>
                </c:pt>
                <c:pt idx="136">
                  <c:v>18.7382202148438</c:v>
                </c:pt>
                <c:pt idx="137">
                  <c:v>18.9251594543457</c:v>
                </c:pt>
                <c:pt idx="138">
                  <c:v>28.916259765625</c:v>
                </c:pt>
                <c:pt idx="139">
                  <c:v>19.087652206420898</c:v>
                </c:pt>
                <c:pt idx="140">
                  <c:v>18.636638641357401</c:v>
                </c:pt>
                <c:pt idx="141">
                  <c:v>18.174526214599599</c:v>
                </c:pt>
                <c:pt idx="142">
                  <c:v>18.130002975463899</c:v>
                </c:pt>
                <c:pt idx="143">
                  <c:v>22.387794494628899</c:v>
                </c:pt>
                <c:pt idx="144">
                  <c:v>15.4438934326172</c:v>
                </c:pt>
                <c:pt idx="145">
                  <c:v>12.809781074523899</c:v>
                </c:pt>
                <c:pt idx="146">
                  <c:v>16.672092437744102</c:v>
                </c:pt>
                <c:pt idx="147">
                  <c:v>13.951623916626</c:v>
                </c:pt>
                <c:pt idx="148">
                  <c:v>11.8616733551025</c:v>
                </c:pt>
                <c:pt idx="149">
                  <c:v>16.295455932617202</c:v>
                </c:pt>
                <c:pt idx="150">
                  <c:v>15.2946472167969</c:v>
                </c:pt>
                <c:pt idx="151">
                  <c:v>15.554639816284199</c:v>
                </c:pt>
                <c:pt idx="152">
                  <c:v>10.3397026062012</c:v>
                </c:pt>
                <c:pt idx="153">
                  <c:v>10.964368820190399</c:v>
                </c:pt>
                <c:pt idx="154">
                  <c:v>9.7981681823730504</c:v>
                </c:pt>
                <c:pt idx="155">
                  <c:v>13.248563766479499</c:v>
                </c:pt>
                <c:pt idx="156">
                  <c:v>14.38747215271</c:v>
                </c:pt>
                <c:pt idx="157">
                  <c:v>12.1371250152588</c:v>
                </c:pt>
                <c:pt idx="158">
                  <c:v>13.442674636840801</c:v>
                </c:pt>
                <c:pt idx="159">
                  <c:v>10.7339973449707</c:v>
                </c:pt>
                <c:pt idx="160">
                  <c:v>8.0071258544921893</c:v>
                </c:pt>
                <c:pt idx="161">
                  <c:v>11.757494926452599</c:v>
                </c:pt>
                <c:pt idx="162">
                  <c:v>8.4755802154540998</c:v>
                </c:pt>
                <c:pt idx="163">
                  <c:v>9.1115570068359393</c:v>
                </c:pt>
                <c:pt idx="164">
                  <c:v>7.4772591590881303</c:v>
                </c:pt>
                <c:pt idx="165">
                  <c:v>7.5551595687866202</c:v>
                </c:pt>
                <c:pt idx="166">
                  <c:v>8.7216358184814506</c:v>
                </c:pt>
                <c:pt idx="167">
                  <c:v>6.0469393730163601</c:v>
                </c:pt>
                <c:pt idx="168">
                  <c:v>14.547737121581999</c:v>
                </c:pt>
                <c:pt idx="169">
                  <c:v>8.1176881790161097</c:v>
                </c:pt>
                <c:pt idx="170">
                  <c:v>7.6089382171630904</c:v>
                </c:pt>
                <c:pt idx="171">
                  <c:v>6.7944278717040998</c:v>
                </c:pt>
                <c:pt idx="172">
                  <c:v>4.4990568161010698</c:v>
                </c:pt>
                <c:pt idx="173">
                  <c:v>5.4942193031311</c:v>
                </c:pt>
                <c:pt idx="174">
                  <c:v>6.7442350387573198</c:v>
                </c:pt>
                <c:pt idx="175">
                  <c:v>6.1294360160827601</c:v>
                </c:pt>
                <c:pt idx="176">
                  <c:v>5.8287553787231401</c:v>
                </c:pt>
                <c:pt idx="177">
                  <c:v>5.1829500198364302</c:v>
                </c:pt>
                <c:pt idx="178">
                  <c:v>5.87666988372803</c:v>
                </c:pt>
                <c:pt idx="179">
                  <c:v>4.2592821121215803</c:v>
                </c:pt>
                <c:pt idx="180">
                  <c:v>6.5210289955139196</c:v>
                </c:pt>
                <c:pt idx="181">
                  <c:v>3.3861525058746298</c:v>
                </c:pt>
                <c:pt idx="182">
                  <c:v>5.0648427009582502</c:v>
                </c:pt>
                <c:pt idx="183">
                  <c:v>2.9678637981414799</c:v>
                </c:pt>
                <c:pt idx="184">
                  <c:v>5.17500877380371</c:v>
                </c:pt>
                <c:pt idx="185">
                  <c:v>5.50514888763428</c:v>
                </c:pt>
                <c:pt idx="186">
                  <c:v>4.3167066574096697</c:v>
                </c:pt>
                <c:pt idx="187">
                  <c:v>2.4227652549743701</c:v>
                </c:pt>
                <c:pt idx="188">
                  <c:v>3.0980081558227499</c:v>
                </c:pt>
                <c:pt idx="189">
                  <c:v>2.3907315731048602</c:v>
                </c:pt>
                <c:pt idx="190">
                  <c:v>5.3741712570190403</c:v>
                </c:pt>
                <c:pt idx="191">
                  <c:v>2.9573523998260498</c:v>
                </c:pt>
                <c:pt idx="192">
                  <c:v>2.5817272663116499</c:v>
                </c:pt>
                <c:pt idx="193">
                  <c:v>3.2342391014099099</c:v>
                </c:pt>
                <c:pt idx="194">
                  <c:v>3.6279735565185498</c:v>
                </c:pt>
                <c:pt idx="195">
                  <c:v>3.1225388050079301</c:v>
                </c:pt>
                <c:pt idx="196">
                  <c:v>4.5518016815185502</c:v>
                </c:pt>
                <c:pt idx="197">
                  <c:v>2.9920780658721902</c:v>
                </c:pt>
                <c:pt idx="198">
                  <c:v>3.1079273223877002</c:v>
                </c:pt>
                <c:pt idx="199">
                  <c:v>2.7285070419311501</c:v>
                </c:pt>
                <c:pt idx="200">
                  <c:v>3.4736137390136701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A0D-44CA-971C-D145E8E26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1168"/>
        <c:axId val="150588800"/>
      </c:scatterChart>
      <c:valAx>
        <c:axId val="81351168"/>
        <c:scaling>
          <c:orientation val="minMax"/>
          <c:max val="600"/>
          <c:min val="2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150588800"/>
        <c:crosses val="autoZero"/>
        <c:crossBetween val="midCat"/>
      </c:valAx>
      <c:valAx>
        <c:axId val="150588800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813511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1642512077295"/>
          <c:y val="5.7429944607363961E-2"/>
          <c:w val="0.51074788647342984"/>
          <c:h val="0.81298550016291948"/>
        </c:manualLayout>
      </c:layout>
      <c:scatterChart>
        <c:scatterStyle val="lineMarker"/>
        <c:varyColors val="0"/>
        <c:ser>
          <c:idx val="0"/>
          <c:order val="0"/>
          <c:tx>
            <c:v>S0</c:v>
          </c:tx>
          <c:spPr>
            <a:ln w="28575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SH!$B$5:$B$205</c:f>
              <c:numCache>
                <c:formatCode>General</c:formatCode>
                <c:ptCount val="201"/>
                <c:pt idx="0">
                  <c:v>3.0604720115661599</c:v>
                </c:pt>
                <c:pt idx="1">
                  <c:v>-0.49798363447189298</c:v>
                </c:pt>
                <c:pt idx="2">
                  <c:v>2.1652164459228498</c:v>
                </c:pt>
                <c:pt idx="3">
                  <c:v>2.4317922592163099</c:v>
                </c:pt>
                <c:pt idx="4">
                  <c:v>3.4654901027679399</c:v>
                </c:pt>
                <c:pt idx="5">
                  <c:v>1.6504333019256601</c:v>
                </c:pt>
                <c:pt idx="6">
                  <c:v>6.6725969314575204</c:v>
                </c:pt>
                <c:pt idx="7">
                  <c:v>0.270165085792542</c:v>
                </c:pt>
                <c:pt idx="8">
                  <c:v>2.1206531524658199</c:v>
                </c:pt>
                <c:pt idx="9">
                  <c:v>2.3093905448913601</c:v>
                </c:pt>
                <c:pt idx="10">
                  <c:v>19.998867034912099</c:v>
                </c:pt>
                <c:pt idx="11">
                  <c:v>84.114456176757798</c:v>
                </c:pt>
                <c:pt idx="12">
                  <c:v>265.52966308593801</c:v>
                </c:pt>
                <c:pt idx="13">
                  <c:v>412.64245605468699</c:v>
                </c:pt>
                <c:pt idx="14">
                  <c:v>432.38287353515602</c:v>
                </c:pt>
                <c:pt idx="15">
                  <c:v>310.18154907226602</c:v>
                </c:pt>
                <c:pt idx="16">
                  <c:v>95.220352172851605</c:v>
                </c:pt>
                <c:pt idx="17">
                  <c:v>15.297848701476999</c:v>
                </c:pt>
                <c:pt idx="18">
                  <c:v>19.593072891235401</c:v>
                </c:pt>
                <c:pt idx="19">
                  <c:v>33.170333862304702</c:v>
                </c:pt>
                <c:pt idx="20">
                  <c:v>58.951423645019503</c:v>
                </c:pt>
                <c:pt idx="21">
                  <c:v>126.676162719727</c:v>
                </c:pt>
                <c:pt idx="22">
                  <c:v>193.05041503906199</c:v>
                </c:pt>
                <c:pt idx="23">
                  <c:v>275.347900390625</c:v>
                </c:pt>
                <c:pt idx="24">
                  <c:v>256.81597900390602</c:v>
                </c:pt>
                <c:pt idx="25">
                  <c:v>123.18634033203099</c:v>
                </c:pt>
                <c:pt idx="26">
                  <c:v>40.8873291015625</c:v>
                </c:pt>
                <c:pt idx="27">
                  <c:v>26.39035987854</c:v>
                </c:pt>
                <c:pt idx="28">
                  <c:v>13.7786312103271</c:v>
                </c:pt>
                <c:pt idx="29">
                  <c:v>1.7192463874816899</c:v>
                </c:pt>
                <c:pt idx="30">
                  <c:v>14.589359283447299</c:v>
                </c:pt>
                <c:pt idx="31">
                  <c:v>5.5268726348876998</c:v>
                </c:pt>
                <c:pt idx="32">
                  <c:v>10.7166423797607</c:v>
                </c:pt>
                <c:pt idx="33">
                  <c:v>5.9162721633911097</c:v>
                </c:pt>
                <c:pt idx="34">
                  <c:v>14.295207977294901</c:v>
                </c:pt>
                <c:pt idx="35">
                  <c:v>19.3609218597412</c:v>
                </c:pt>
                <c:pt idx="36">
                  <c:v>11.3818759918213</c:v>
                </c:pt>
                <c:pt idx="37">
                  <c:v>11.2334794998169</c:v>
                </c:pt>
                <c:pt idx="38">
                  <c:v>7.9219532012939498</c:v>
                </c:pt>
                <c:pt idx="39">
                  <c:v>6.3240995407104501</c:v>
                </c:pt>
                <c:pt idx="40">
                  <c:v>6.4180932044982901</c:v>
                </c:pt>
                <c:pt idx="41">
                  <c:v>4.0652837753295898</c:v>
                </c:pt>
                <c:pt idx="42">
                  <c:v>13.2426662445068</c:v>
                </c:pt>
                <c:pt idx="43">
                  <c:v>13.6398468017578</c:v>
                </c:pt>
                <c:pt idx="44">
                  <c:v>9.3298902511596697</c:v>
                </c:pt>
                <c:pt idx="45">
                  <c:v>34.585723876953097</c:v>
                </c:pt>
                <c:pt idx="46">
                  <c:v>19.4282035827637</c:v>
                </c:pt>
                <c:pt idx="47">
                  <c:v>16.946428298950199</c:v>
                </c:pt>
                <c:pt idx="48">
                  <c:v>27.471033096313501</c:v>
                </c:pt>
                <c:pt idx="49">
                  <c:v>29.594417572021499</c:v>
                </c:pt>
                <c:pt idx="50">
                  <c:v>42.283988952636697</c:v>
                </c:pt>
                <c:pt idx="51">
                  <c:v>24.8955383300781</c:v>
                </c:pt>
                <c:pt idx="52">
                  <c:v>34.946182250976598</c:v>
                </c:pt>
                <c:pt idx="53">
                  <c:v>34.139720916747997</c:v>
                </c:pt>
                <c:pt idx="54">
                  <c:v>23.828351974487301</c:v>
                </c:pt>
                <c:pt idx="55">
                  <c:v>39.3576469421387</c:v>
                </c:pt>
                <c:pt idx="56">
                  <c:v>38.168216705322301</c:v>
                </c:pt>
                <c:pt idx="57">
                  <c:v>31.211738586425799</c:v>
                </c:pt>
                <c:pt idx="58">
                  <c:v>22.162841796875</c:v>
                </c:pt>
                <c:pt idx="59">
                  <c:v>39.362861633300803</c:v>
                </c:pt>
                <c:pt idx="60">
                  <c:v>67.075134277343693</c:v>
                </c:pt>
                <c:pt idx="61">
                  <c:v>73.518798828125</c:v>
                </c:pt>
                <c:pt idx="62">
                  <c:v>68.208831787109403</c:v>
                </c:pt>
                <c:pt idx="63">
                  <c:v>74.910812377929702</c:v>
                </c:pt>
                <c:pt idx="64">
                  <c:v>96.304962158203097</c:v>
                </c:pt>
                <c:pt idx="65">
                  <c:v>85.251159667968807</c:v>
                </c:pt>
                <c:pt idx="66">
                  <c:v>73.7376708984375</c:v>
                </c:pt>
                <c:pt idx="67">
                  <c:v>81.6241455078125</c:v>
                </c:pt>
                <c:pt idx="68">
                  <c:v>81.547607421875</c:v>
                </c:pt>
                <c:pt idx="69">
                  <c:v>91.786880493164105</c:v>
                </c:pt>
                <c:pt idx="70">
                  <c:v>86.517616271972699</c:v>
                </c:pt>
                <c:pt idx="71">
                  <c:v>104.221572875977</c:v>
                </c:pt>
                <c:pt idx="72">
                  <c:v>89.680335998535199</c:v>
                </c:pt>
                <c:pt idx="73">
                  <c:v>80.133895874023395</c:v>
                </c:pt>
                <c:pt idx="74">
                  <c:v>84.199081420898395</c:v>
                </c:pt>
                <c:pt idx="75">
                  <c:v>85.705307006835895</c:v>
                </c:pt>
                <c:pt idx="76">
                  <c:v>92.235015869140597</c:v>
                </c:pt>
                <c:pt idx="77">
                  <c:v>85.283668518066406</c:v>
                </c:pt>
                <c:pt idx="78">
                  <c:v>92.756408691406193</c:v>
                </c:pt>
                <c:pt idx="79">
                  <c:v>77.919097900390597</c:v>
                </c:pt>
                <c:pt idx="80">
                  <c:v>92.824813842773395</c:v>
                </c:pt>
                <c:pt idx="81">
                  <c:v>89.735511779785199</c:v>
                </c:pt>
                <c:pt idx="82">
                  <c:v>93.037368774414105</c:v>
                </c:pt>
                <c:pt idx="83">
                  <c:v>105.67497253418</c:v>
                </c:pt>
                <c:pt idx="84">
                  <c:v>81.243621826171903</c:v>
                </c:pt>
                <c:pt idx="85">
                  <c:v>93.036689758300795</c:v>
                </c:pt>
                <c:pt idx="86">
                  <c:v>103.077514648438</c:v>
                </c:pt>
                <c:pt idx="87">
                  <c:v>97.499557495117202</c:v>
                </c:pt>
                <c:pt idx="88">
                  <c:v>102.28335571289099</c:v>
                </c:pt>
                <c:pt idx="89">
                  <c:v>117.388778686523</c:v>
                </c:pt>
                <c:pt idx="90">
                  <c:v>123.18276214599599</c:v>
                </c:pt>
                <c:pt idx="91">
                  <c:v>129.13317871093801</c:v>
                </c:pt>
                <c:pt idx="92">
                  <c:v>156.35470581054699</c:v>
                </c:pt>
                <c:pt idx="93">
                  <c:v>157.552978515625</c:v>
                </c:pt>
                <c:pt idx="94">
                  <c:v>168.36735534668</c:v>
                </c:pt>
                <c:pt idx="95">
                  <c:v>147.37255859375</c:v>
                </c:pt>
                <c:pt idx="96">
                  <c:v>137.69869995117199</c:v>
                </c:pt>
                <c:pt idx="97">
                  <c:v>173.56549072265599</c:v>
                </c:pt>
                <c:pt idx="98">
                  <c:v>180.34371948242199</c:v>
                </c:pt>
                <c:pt idx="99">
                  <c:v>164.78915405273401</c:v>
                </c:pt>
                <c:pt idx="100">
                  <c:v>181.48986816406199</c:v>
                </c:pt>
                <c:pt idx="101">
                  <c:v>175.73809814453099</c:v>
                </c:pt>
                <c:pt idx="102">
                  <c:v>206.95852661132801</c:v>
                </c:pt>
                <c:pt idx="103">
                  <c:v>214.56246948242199</c:v>
                </c:pt>
                <c:pt idx="104">
                  <c:v>227.43786621093801</c:v>
                </c:pt>
                <c:pt idx="105">
                  <c:v>241.36322021484401</c:v>
                </c:pt>
                <c:pt idx="106">
                  <c:v>207.532150268555</c:v>
                </c:pt>
                <c:pt idx="107">
                  <c:v>254.71812438964801</c:v>
                </c:pt>
                <c:pt idx="108">
                  <c:v>259.99353027343801</c:v>
                </c:pt>
                <c:pt idx="109">
                  <c:v>234.92611694335901</c:v>
                </c:pt>
                <c:pt idx="110">
                  <c:v>238.26135253906199</c:v>
                </c:pt>
                <c:pt idx="111">
                  <c:v>266.14678955078102</c:v>
                </c:pt>
                <c:pt idx="112">
                  <c:v>247.20491027832</c:v>
                </c:pt>
                <c:pt idx="113">
                  <c:v>244.22003173828099</c:v>
                </c:pt>
                <c:pt idx="114">
                  <c:v>266.06741333007801</c:v>
                </c:pt>
                <c:pt idx="115">
                  <c:v>252.41069030761699</c:v>
                </c:pt>
                <c:pt idx="116">
                  <c:v>265.00433349609398</c:v>
                </c:pt>
                <c:pt idx="117">
                  <c:v>276.027587890625</c:v>
                </c:pt>
                <c:pt idx="118">
                  <c:v>288.10101318359398</c:v>
                </c:pt>
                <c:pt idx="119">
                  <c:v>271.29943847656199</c:v>
                </c:pt>
                <c:pt idx="120">
                  <c:v>290.67202758789102</c:v>
                </c:pt>
                <c:pt idx="121">
                  <c:v>257.91369628906199</c:v>
                </c:pt>
                <c:pt idx="122">
                  <c:v>298.36553955078102</c:v>
                </c:pt>
                <c:pt idx="123">
                  <c:v>247.87838745117199</c:v>
                </c:pt>
                <c:pt idx="124">
                  <c:v>323.76116943359398</c:v>
                </c:pt>
                <c:pt idx="125">
                  <c:v>292.64440917968699</c:v>
                </c:pt>
                <c:pt idx="126">
                  <c:v>273.63146972656199</c:v>
                </c:pt>
                <c:pt idx="127">
                  <c:v>293.18981933593699</c:v>
                </c:pt>
                <c:pt idx="128">
                  <c:v>279.30239868164102</c:v>
                </c:pt>
                <c:pt idx="129">
                  <c:v>278.21697998046898</c:v>
                </c:pt>
                <c:pt idx="130">
                  <c:v>302.74038696289102</c:v>
                </c:pt>
                <c:pt idx="131">
                  <c:v>309.69979858398398</c:v>
                </c:pt>
                <c:pt idx="132">
                  <c:v>291.63134765625</c:v>
                </c:pt>
                <c:pt idx="133">
                  <c:v>267.56427001953102</c:v>
                </c:pt>
                <c:pt idx="134">
                  <c:v>275.414306640625</c:v>
                </c:pt>
                <c:pt idx="135">
                  <c:v>276.09948730468699</c:v>
                </c:pt>
                <c:pt idx="136">
                  <c:v>262.27648925781301</c:v>
                </c:pt>
                <c:pt idx="137">
                  <c:v>238.92590332031301</c:v>
                </c:pt>
                <c:pt idx="138">
                  <c:v>255.34967041015599</c:v>
                </c:pt>
                <c:pt idx="139">
                  <c:v>245.74954223632801</c:v>
                </c:pt>
                <c:pt idx="140">
                  <c:v>249.08973693847699</c:v>
                </c:pt>
                <c:pt idx="141">
                  <c:v>216.34127807617199</c:v>
                </c:pt>
                <c:pt idx="142">
                  <c:v>235.59725952148401</c:v>
                </c:pt>
                <c:pt idx="143">
                  <c:v>215.57608032226599</c:v>
                </c:pt>
                <c:pt idx="144">
                  <c:v>206.00277709960901</c:v>
                </c:pt>
                <c:pt idx="145">
                  <c:v>200.16632080078099</c:v>
                </c:pt>
                <c:pt idx="146">
                  <c:v>203.20626831054699</c:v>
                </c:pt>
                <c:pt idx="147">
                  <c:v>164.43893432617199</c:v>
                </c:pt>
                <c:pt idx="148">
                  <c:v>165.196365356445</c:v>
                </c:pt>
                <c:pt idx="149">
                  <c:v>177.07598876953099</c:v>
                </c:pt>
                <c:pt idx="150">
                  <c:v>158.92523193359401</c:v>
                </c:pt>
                <c:pt idx="151">
                  <c:v>183.515380859375</c:v>
                </c:pt>
                <c:pt idx="152">
                  <c:v>164.30625915527301</c:v>
                </c:pt>
                <c:pt idx="153">
                  <c:v>129.47727966308599</c:v>
                </c:pt>
                <c:pt idx="154">
                  <c:v>175.88653564453099</c:v>
                </c:pt>
                <c:pt idx="155">
                  <c:v>147.33010864257801</c:v>
                </c:pt>
                <c:pt idx="156">
                  <c:v>126.444458007813</c:v>
                </c:pt>
                <c:pt idx="157">
                  <c:v>134.00039672851599</c:v>
                </c:pt>
                <c:pt idx="158">
                  <c:v>120.35626220703099</c:v>
                </c:pt>
                <c:pt idx="159">
                  <c:v>109.205184936523</c:v>
                </c:pt>
                <c:pt idx="160">
                  <c:v>122.424072265625</c:v>
                </c:pt>
                <c:pt idx="161">
                  <c:v>113.61874389648401</c:v>
                </c:pt>
                <c:pt idx="162">
                  <c:v>125.62232971191401</c:v>
                </c:pt>
                <c:pt idx="163">
                  <c:v>102.624710083008</c:v>
                </c:pt>
                <c:pt idx="164">
                  <c:v>92.804779052734403</c:v>
                </c:pt>
                <c:pt idx="165">
                  <c:v>106.414657592773</c:v>
                </c:pt>
                <c:pt idx="166">
                  <c:v>99.741073608398395</c:v>
                </c:pt>
                <c:pt idx="167">
                  <c:v>89.026443481445298</c:v>
                </c:pt>
                <c:pt idx="168">
                  <c:v>78.885803222656307</c:v>
                </c:pt>
                <c:pt idx="169">
                  <c:v>90.702789306640597</c:v>
                </c:pt>
                <c:pt idx="170">
                  <c:v>89.368209838867202</c:v>
                </c:pt>
                <c:pt idx="171">
                  <c:v>67.384651184082003</c:v>
                </c:pt>
                <c:pt idx="172">
                  <c:v>75.413894653320298</c:v>
                </c:pt>
                <c:pt idx="173">
                  <c:v>79.515274047851605</c:v>
                </c:pt>
                <c:pt idx="174">
                  <c:v>62.466636657714801</c:v>
                </c:pt>
                <c:pt idx="175">
                  <c:v>59.605293273925803</c:v>
                </c:pt>
                <c:pt idx="176">
                  <c:v>56.302513122558601</c:v>
                </c:pt>
                <c:pt idx="177">
                  <c:v>68.798156738281307</c:v>
                </c:pt>
                <c:pt idx="178">
                  <c:v>65.369735717773395</c:v>
                </c:pt>
                <c:pt idx="179">
                  <c:v>38.692268371582003</c:v>
                </c:pt>
                <c:pt idx="180">
                  <c:v>50.473091125488303</c:v>
                </c:pt>
                <c:pt idx="181">
                  <c:v>38.396068572997997</c:v>
                </c:pt>
                <c:pt idx="182">
                  <c:v>47.074684143066399</c:v>
                </c:pt>
                <c:pt idx="183">
                  <c:v>36.137607574462898</c:v>
                </c:pt>
                <c:pt idx="184">
                  <c:v>48.1732177734375</c:v>
                </c:pt>
                <c:pt idx="185">
                  <c:v>35.042270660400398</c:v>
                </c:pt>
                <c:pt idx="186">
                  <c:v>34.252464294433601</c:v>
                </c:pt>
                <c:pt idx="187">
                  <c:v>38.819118499755902</c:v>
                </c:pt>
                <c:pt idx="188">
                  <c:v>41.579879760742202</c:v>
                </c:pt>
                <c:pt idx="189">
                  <c:v>27.2339878082275</c:v>
                </c:pt>
                <c:pt idx="190">
                  <c:v>31.781541824340799</c:v>
                </c:pt>
                <c:pt idx="191">
                  <c:v>43.302520751953097</c:v>
                </c:pt>
                <c:pt idx="192">
                  <c:v>36.508659362792997</c:v>
                </c:pt>
                <c:pt idx="193">
                  <c:v>18.591526031494102</c:v>
                </c:pt>
                <c:pt idx="194">
                  <c:v>33.662555694580099</c:v>
                </c:pt>
                <c:pt idx="195">
                  <c:v>23.375480651855501</c:v>
                </c:pt>
                <c:pt idx="196">
                  <c:v>24.744026184081999</c:v>
                </c:pt>
                <c:pt idx="197">
                  <c:v>16.099037170410199</c:v>
                </c:pt>
                <c:pt idx="198">
                  <c:v>18.388822555541999</c:v>
                </c:pt>
                <c:pt idx="199">
                  <c:v>27.164543151855501</c:v>
                </c:pt>
                <c:pt idx="200">
                  <c:v>16.770715713501001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FB2-4AA1-8C19-C26FAE633C6C}"/>
            </c:ext>
          </c:extLst>
        </c:ser>
        <c:ser>
          <c:idx val="1"/>
          <c:order val="1"/>
          <c:tx>
            <c:v>S4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SH!$J$5:$J$205</c:f>
              <c:numCache>
                <c:formatCode>General</c:formatCode>
                <c:ptCount val="201"/>
                <c:pt idx="0">
                  <c:v>1.2308702468872099</c:v>
                </c:pt>
                <c:pt idx="1">
                  <c:v>5.2945399284362802</c:v>
                </c:pt>
                <c:pt idx="2">
                  <c:v>0.356256544589996</c:v>
                </c:pt>
                <c:pt idx="3">
                  <c:v>2.8045568466186501</c:v>
                </c:pt>
                <c:pt idx="4">
                  <c:v>-0.254717826843262</c:v>
                </c:pt>
                <c:pt idx="5">
                  <c:v>3.5744266510009801</c:v>
                </c:pt>
                <c:pt idx="6">
                  <c:v>1.17954993247986</c:v>
                </c:pt>
                <c:pt idx="7">
                  <c:v>5.4120826721191397</c:v>
                </c:pt>
                <c:pt idx="8">
                  <c:v>0.76018714904785201</c:v>
                </c:pt>
                <c:pt idx="9">
                  <c:v>7.6742377281189</c:v>
                </c:pt>
                <c:pt idx="10">
                  <c:v>18.8746223449707</c:v>
                </c:pt>
                <c:pt idx="11">
                  <c:v>82.711563110351605</c:v>
                </c:pt>
                <c:pt idx="12">
                  <c:v>205.50399780273401</c:v>
                </c:pt>
                <c:pt idx="13">
                  <c:v>356.82693481445301</c:v>
                </c:pt>
                <c:pt idx="14">
                  <c:v>368.54180908203102</c:v>
                </c:pt>
                <c:pt idx="15">
                  <c:v>246.39529418945301</c:v>
                </c:pt>
                <c:pt idx="16">
                  <c:v>93.200332641601605</c:v>
                </c:pt>
                <c:pt idx="17">
                  <c:v>19.3538608551025</c:v>
                </c:pt>
                <c:pt idx="18">
                  <c:v>10.238941192626999</c:v>
                </c:pt>
                <c:pt idx="19">
                  <c:v>21.130294799804702</c:v>
                </c:pt>
                <c:pt idx="20">
                  <c:v>55.520118713378899</c:v>
                </c:pt>
                <c:pt idx="21">
                  <c:v>127.851753234863</c:v>
                </c:pt>
                <c:pt idx="22">
                  <c:v>201.11117553710901</c:v>
                </c:pt>
                <c:pt idx="23">
                  <c:v>245.92956542968699</c:v>
                </c:pt>
                <c:pt idx="24">
                  <c:v>234.47967529296901</c:v>
                </c:pt>
                <c:pt idx="25">
                  <c:v>163.19711303710901</c:v>
                </c:pt>
                <c:pt idx="26">
                  <c:v>49.7305717468262</c:v>
                </c:pt>
                <c:pt idx="27">
                  <c:v>12.888490676879901</c:v>
                </c:pt>
                <c:pt idx="28">
                  <c:v>14.7592163085938</c:v>
                </c:pt>
                <c:pt idx="29">
                  <c:v>10.8555660247803</c:v>
                </c:pt>
                <c:pt idx="30">
                  <c:v>12.101011276245099</c:v>
                </c:pt>
                <c:pt idx="31">
                  <c:v>8.0791769027709996</c:v>
                </c:pt>
                <c:pt idx="32">
                  <c:v>14.1974239349365</c:v>
                </c:pt>
                <c:pt idx="33">
                  <c:v>14.5477027893066</c:v>
                </c:pt>
                <c:pt idx="34">
                  <c:v>12.0329580307007</c:v>
                </c:pt>
                <c:pt idx="35">
                  <c:v>10.6429738998413</c:v>
                </c:pt>
                <c:pt idx="36">
                  <c:v>13.462965011596699</c:v>
                </c:pt>
                <c:pt idx="37">
                  <c:v>8.1214923858642596</c:v>
                </c:pt>
                <c:pt idx="38">
                  <c:v>6.38775634765625</c:v>
                </c:pt>
                <c:pt idx="39">
                  <c:v>6.9493055343627903</c:v>
                </c:pt>
                <c:pt idx="40">
                  <c:v>3.23670530319214</c:v>
                </c:pt>
                <c:pt idx="41">
                  <c:v>4.07952785491943</c:v>
                </c:pt>
                <c:pt idx="42">
                  <c:v>1.2612454891204801</c:v>
                </c:pt>
                <c:pt idx="43">
                  <c:v>8.6916790008544904</c:v>
                </c:pt>
                <c:pt idx="44">
                  <c:v>20.382331848144499</c:v>
                </c:pt>
                <c:pt idx="45">
                  <c:v>17.311935424804702</c:v>
                </c:pt>
                <c:pt idx="46">
                  <c:v>21.030910491943398</c:v>
                </c:pt>
                <c:pt idx="47">
                  <c:v>16.1317958831787</c:v>
                </c:pt>
                <c:pt idx="48">
                  <c:v>23.6022243499756</c:v>
                </c:pt>
                <c:pt idx="49">
                  <c:v>21.687492370605501</c:v>
                </c:pt>
                <c:pt idx="50">
                  <c:v>21.3218803405762</c:v>
                </c:pt>
                <c:pt idx="51">
                  <c:v>42.759044647216797</c:v>
                </c:pt>
                <c:pt idx="52">
                  <c:v>17.482925415039102</c:v>
                </c:pt>
                <c:pt idx="53">
                  <c:v>25.485101699829102</c:v>
                </c:pt>
                <c:pt idx="54">
                  <c:v>24.173652648925799</c:v>
                </c:pt>
                <c:pt idx="55">
                  <c:v>19.6541862487793</c:v>
                </c:pt>
                <c:pt idx="56">
                  <c:v>20.028413772583001</c:v>
                </c:pt>
                <c:pt idx="57">
                  <c:v>11.9711818695068</c:v>
                </c:pt>
                <c:pt idx="58">
                  <c:v>26.449897766113299</c:v>
                </c:pt>
                <c:pt idx="59">
                  <c:v>29.3638210296631</c:v>
                </c:pt>
                <c:pt idx="60">
                  <c:v>58.982208251953097</c:v>
                </c:pt>
                <c:pt idx="61">
                  <c:v>46.481552124023402</c:v>
                </c:pt>
                <c:pt idx="62">
                  <c:v>48.047828674316399</c:v>
                </c:pt>
                <c:pt idx="63">
                  <c:v>37.979476928710902</c:v>
                </c:pt>
                <c:pt idx="64">
                  <c:v>31.673538208007798</c:v>
                </c:pt>
                <c:pt idx="65">
                  <c:v>48.560012817382798</c:v>
                </c:pt>
                <c:pt idx="66">
                  <c:v>49.184440612792997</c:v>
                </c:pt>
                <c:pt idx="67">
                  <c:v>40.9420166015625</c:v>
                </c:pt>
                <c:pt idx="68">
                  <c:v>62.462184906005902</c:v>
                </c:pt>
                <c:pt idx="69">
                  <c:v>45.222938537597699</c:v>
                </c:pt>
                <c:pt idx="70">
                  <c:v>49.249122619628899</c:v>
                </c:pt>
                <c:pt idx="71">
                  <c:v>46.029739379882798</c:v>
                </c:pt>
                <c:pt idx="72">
                  <c:v>43.303134918212898</c:v>
                </c:pt>
                <c:pt idx="73">
                  <c:v>47.1680717468262</c:v>
                </c:pt>
                <c:pt idx="74">
                  <c:v>41.0742378234863</c:v>
                </c:pt>
                <c:pt idx="75">
                  <c:v>42.709541320800803</c:v>
                </c:pt>
                <c:pt idx="76">
                  <c:v>54.479118347167997</c:v>
                </c:pt>
                <c:pt idx="77">
                  <c:v>45.295066833496101</c:v>
                </c:pt>
                <c:pt idx="78">
                  <c:v>45.606525421142599</c:v>
                </c:pt>
                <c:pt idx="79">
                  <c:v>39.529979705810497</c:v>
                </c:pt>
                <c:pt idx="80">
                  <c:v>64.753890991210895</c:v>
                </c:pt>
                <c:pt idx="81">
                  <c:v>59.965087890625</c:v>
                </c:pt>
                <c:pt idx="82">
                  <c:v>76.899971008300795</c:v>
                </c:pt>
                <c:pt idx="83">
                  <c:v>65.780731201171903</c:v>
                </c:pt>
                <c:pt idx="84">
                  <c:v>63.682220458984403</c:v>
                </c:pt>
                <c:pt idx="85">
                  <c:v>70.503959655761705</c:v>
                </c:pt>
                <c:pt idx="86">
                  <c:v>80.532882690429702</c:v>
                </c:pt>
                <c:pt idx="87">
                  <c:v>64.392288208007798</c:v>
                </c:pt>
                <c:pt idx="88">
                  <c:v>77.803329467773395</c:v>
                </c:pt>
                <c:pt idx="89">
                  <c:v>77.682952880859403</c:v>
                </c:pt>
                <c:pt idx="90">
                  <c:v>109.320503234863</c:v>
                </c:pt>
                <c:pt idx="91">
                  <c:v>86.353073120117202</c:v>
                </c:pt>
                <c:pt idx="92">
                  <c:v>103.08665466308599</c:v>
                </c:pt>
                <c:pt idx="93">
                  <c:v>99.960220336914105</c:v>
                </c:pt>
                <c:pt idx="94">
                  <c:v>125.55575561523401</c:v>
                </c:pt>
                <c:pt idx="95">
                  <c:v>101.86540222168</c:v>
                </c:pt>
                <c:pt idx="96">
                  <c:v>107.36358642578099</c:v>
                </c:pt>
                <c:pt idx="97">
                  <c:v>122.426315307617</c:v>
                </c:pt>
                <c:pt idx="98">
                  <c:v>143.238357543945</c:v>
                </c:pt>
                <c:pt idx="99">
                  <c:v>112.93147277832</c:v>
                </c:pt>
                <c:pt idx="100">
                  <c:v>128.87631225585901</c:v>
                </c:pt>
                <c:pt idx="101">
                  <c:v>132.58039855957</c:v>
                </c:pt>
                <c:pt idx="102">
                  <c:v>134.37393188476599</c:v>
                </c:pt>
                <c:pt idx="103">
                  <c:v>160.63525390625</c:v>
                </c:pt>
                <c:pt idx="104">
                  <c:v>171.30674743652301</c:v>
                </c:pt>
                <c:pt idx="105">
                  <c:v>157.02143859863301</c:v>
                </c:pt>
                <c:pt idx="106">
                  <c:v>178.02505493164099</c:v>
                </c:pt>
                <c:pt idx="107">
                  <c:v>193.93572998046901</c:v>
                </c:pt>
                <c:pt idx="108">
                  <c:v>180.85031127929699</c:v>
                </c:pt>
                <c:pt idx="109">
                  <c:v>187.56646728515599</c:v>
                </c:pt>
                <c:pt idx="110">
                  <c:v>200.67996215820301</c:v>
                </c:pt>
                <c:pt idx="111">
                  <c:v>197.30740356445301</c:v>
                </c:pt>
                <c:pt idx="112">
                  <c:v>223.28210449218699</c:v>
                </c:pt>
                <c:pt idx="113">
                  <c:v>200.68534851074199</c:v>
                </c:pt>
                <c:pt idx="114">
                  <c:v>203.01495361328099</c:v>
                </c:pt>
                <c:pt idx="115">
                  <c:v>204.91606140136699</c:v>
                </c:pt>
                <c:pt idx="116">
                  <c:v>220.15890502929699</c:v>
                </c:pt>
                <c:pt idx="117">
                  <c:v>216.63577270507801</c:v>
                </c:pt>
                <c:pt idx="118">
                  <c:v>184.518798828125</c:v>
                </c:pt>
                <c:pt idx="119">
                  <c:v>225.36698913574199</c:v>
                </c:pt>
                <c:pt idx="120">
                  <c:v>224.09271240234401</c:v>
                </c:pt>
                <c:pt idx="121">
                  <c:v>227.80006408691401</c:v>
                </c:pt>
                <c:pt idx="122">
                  <c:v>186.490478515625</c:v>
                </c:pt>
                <c:pt idx="123">
                  <c:v>220.98248291015599</c:v>
                </c:pt>
                <c:pt idx="124">
                  <c:v>219.37240600585901</c:v>
                </c:pt>
                <c:pt idx="125">
                  <c:v>221.34259033203099</c:v>
                </c:pt>
                <c:pt idx="126">
                  <c:v>213.74534606933599</c:v>
                </c:pt>
                <c:pt idx="127">
                  <c:v>209.875244140625</c:v>
                </c:pt>
                <c:pt idx="128">
                  <c:v>242.51383972168</c:v>
                </c:pt>
                <c:pt idx="129">
                  <c:v>195.53933715820301</c:v>
                </c:pt>
                <c:pt idx="130">
                  <c:v>198.23089599609401</c:v>
                </c:pt>
                <c:pt idx="131">
                  <c:v>222.67175292968699</c:v>
                </c:pt>
                <c:pt idx="132">
                  <c:v>231.083251953125</c:v>
                </c:pt>
                <c:pt idx="133">
                  <c:v>204.55436706543</c:v>
                </c:pt>
                <c:pt idx="134">
                  <c:v>206.460861206055</c:v>
                </c:pt>
                <c:pt idx="135">
                  <c:v>201.56164550781301</c:v>
                </c:pt>
                <c:pt idx="136">
                  <c:v>207.30787658691401</c:v>
                </c:pt>
                <c:pt idx="137">
                  <c:v>207.33296203613301</c:v>
                </c:pt>
                <c:pt idx="138">
                  <c:v>225.47814941406199</c:v>
                </c:pt>
                <c:pt idx="139">
                  <c:v>188.58952331543</c:v>
                </c:pt>
                <c:pt idx="140">
                  <c:v>188.49201965332</c:v>
                </c:pt>
                <c:pt idx="141">
                  <c:v>163.04965209960901</c:v>
                </c:pt>
                <c:pt idx="142">
                  <c:v>179.050216674805</c:v>
                </c:pt>
                <c:pt idx="143">
                  <c:v>165.11753845214801</c:v>
                </c:pt>
                <c:pt idx="144">
                  <c:v>181.51338195800801</c:v>
                </c:pt>
                <c:pt idx="145">
                  <c:v>160.85052490234401</c:v>
                </c:pt>
                <c:pt idx="146">
                  <c:v>143.35301208496099</c:v>
                </c:pt>
                <c:pt idx="147">
                  <c:v>169.36151123046901</c:v>
                </c:pt>
                <c:pt idx="148">
                  <c:v>157.07980346679699</c:v>
                </c:pt>
                <c:pt idx="149">
                  <c:v>138.63742065429699</c:v>
                </c:pt>
                <c:pt idx="150">
                  <c:v>127.086563110352</c:v>
                </c:pt>
                <c:pt idx="151">
                  <c:v>142.26312255859401</c:v>
                </c:pt>
                <c:pt idx="152">
                  <c:v>124.082641601562</c:v>
                </c:pt>
                <c:pt idx="153">
                  <c:v>115.234535217285</c:v>
                </c:pt>
                <c:pt idx="154">
                  <c:v>129.26004028320301</c:v>
                </c:pt>
                <c:pt idx="155">
                  <c:v>120.30885314941401</c:v>
                </c:pt>
                <c:pt idx="156">
                  <c:v>135.69044494628901</c:v>
                </c:pt>
                <c:pt idx="157">
                  <c:v>120.989753723145</c:v>
                </c:pt>
                <c:pt idx="158">
                  <c:v>100.531448364258</c:v>
                </c:pt>
                <c:pt idx="159">
                  <c:v>88.256462097167997</c:v>
                </c:pt>
                <c:pt idx="160">
                  <c:v>105.535781860352</c:v>
                </c:pt>
                <c:pt idx="161">
                  <c:v>96.594451904296903</c:v>
                </c:pt>
                <c:pt idx="162">
                  <c:v>99.269302368164105</c:v>
                </c:pt>
                <c:pt idx="163">
                  <c:v>109.413452148438</c:v>
                </c:pt>
                <c:pt idx="164">
                  <c:v>86.930328369140597</c:v>
                </c:pt>
                <c:pt idx="165">
                  <c:v>89.766632080078097</c:v>
                </c:pt>
                <c:pt idx="166">
                  <c:v>92.816253662109403</c:v>
                </c:pt>
                <c:pt idx="167">
                  <c:v>99.702835083007798</c:v>
                </c:pt>
                <c:pt idx="168">
                  <c:v>81.444961547851605</c:v>
                </c:pt>
                <c:pt idx="169">
                  <c:v>73.0018310546875</c:v>
                </c:pt>
                <c:pt idx="170">
                  <c:v>63.463333129882798</c:v>
                </c:pt>
                <c:pt idx="171">
                  <c:v>70.574645996093693</c:v>
                </c:pt>
                <c:pt idx="172">
                  <c:v>66.736732482910199</c:v>
                </c:pt>
                <c:pt idx="173">
                  <c:v>55.557174682617202</c:v>
                </c:pt>
                <c:pt idx="174">
                  <c:v>52.7042846679687</c:v>
                </c:pt>
                <c:pt idx="175">
                  <c:v>52.936538696289098</c:v>
                </c:pt>
                <c:pt idx="176">
                  <c:v>60.156497955322301</c:v>
                </c:pt>
                <c:pt idx="177">
                  <c:v>56.909317016601598</c:v>
                </c:pt>
                <c:pt idx="178">
                  <c:v>37.953422546386697</c:v>
                </c:pt>
                <c:pt idx="179">
                  <c:v>51.029903411865199</c:v>
                </c:pt>
                <c:pt idx="180">
                  <c:v>51.637596130371101</c:v>
                </c:pt>
                <c:pt idx="181">
                  <c:v>49.809913635253899</c:v>
                </c:pt>
                <c:pt idx="182">
                  <c:v>31.746854782104499</c:v>
                </c:pt>
                <c:pt idx="183">
                  <c:v>37.449981689453097</c:v>
                </c:pt>
                <c:pt idx="184">
                  <c:v>35.43310546875</c:v>
                </c:pt>
                <c:pt idx="185">
                  <c:v>37.829742431640597</c:v>
                </c:pt>
                <c:pt idx="186">
                  <c:v>28.6098022460938</c:v>
                </c:pt>
                <c:pt idx="187">
                  <c:v>25.624919891357401</c:v>
                </c:pt>
                <c:pt idx="188">
                  <c:v>32.772041320800803</c:v>
                </c:pt>
                <c:pt idx="189">
                  <c:v>26.695671081543001</c:v>
                </c:pt>
                <c:pt idx="190">
                  <c:v>30.737594604492202</c:v>
                </c:pt>
                <c:pt idx="191">
                  <c:v>26.854335784912099</c:v>
                </c:pt>
                <c:pt idx="192">
                  <c:v>27.498100280761701</c:v>
                </c:pt>
                <c:pt idx="193">
                  <c:v>22.5589790344238</c:v>
                </c:pt>
                <c:pt idx="194">
                  <c:v>16.353542327880898</c:v>
                </c:pt>
                <c:pt idx="195">
                  <c:v>22.822257995605501</c:v>
                </c:pt>
                <c:pt idx="196">
                  <c:v>12.981469154357899</c:v>
                </c:pt>
                <c:pt idx="197">
                  <c:v>16.218023300170898</c:v>
                </c:pt>
                <c:pt idx="198">
                  <c:v>16.392805099487301</c:v>
                </c:pt>
                <c:pt idx="199">
                  <c:v>21.297428131103501</c:v>
                </c:pt>
                <c:pt idx="200">
                  <c:v>12.758044242858899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FB2-4AA1-8C19-C26FAE633C6C}"/>
            </c:ext>
          </c:extLst>
        </c:ser>
        <c:ser>
          <c:idx val="2"/>
          <c:order val="2"/>
          <c:tx>
            <c:v>S8</c:v>
          </c:tx>
          <c:spPr>
            <a:ln w="28575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SH!$N$5:$N$205</c:f>
              <c:numCache>
                <c:formatCode>General</c:formatCode>
                <c:ptCount val="201"/>
                <c:pt idx="0">
                  <c:v>-1.5096683502197299</c:v>
                </c:pt>
                <c:pt idx="1">
                  <c:v>1.37393963336945</c:v>
                </c:pt>
                <c:pt idx="2">
                  <c:v>0.86011159420013406</c:v>
                </c:pt>
                <c:pt idx="3">
                  <c:v>0.83420228958129905</c:v>
                </c:pt>
                <c:pt idx="4">
                  <c:v>6.8661665916442898</c:v>
                </c:pt>
                <c:pt idx="5">
                  <c:v>2.0637876987457302</c:v>
                </c:pt>
                <c:pt idx="6">
                  <c:v>-3.01256132125854</c:v>
                </c:pt>
                <c:pt idx="7">
                  <c:v>0.423514574766159</c:v>
                </c:pt>
                <c:pt idx="8">
                  <c:v>7.3817768096923801</c:v>
                </c:pt>
                <c:pt idx="9">
                  <c:v>15.1407423019409</c:v>
                </c:pt>
                <c:pt idx="10">
                  <c:v>101.282356262207</c:v>
                </c:pt>
                <c:pt idx="11">
                  <c:v>236.37890625</c:v>
                </c:pt>
                <c:pt idx="12">
                  <c:v>334.65319824218801</c:v>
                </c:pt>
                <c:pt idx="13">
                  <c:v>326.02874755859398</c:v>
                </c:pt>
                <c:pt idx="14">
                  <c:v>231.28903198242199</c:v>
                </c:pt>
                <c:pt idx="15">
                  <c:v>87.483444213867202</c:v>
                </c:pt>
                <c:pt idx="16">
                  <c:v>27.5414123535156</c:v>
                </c:pt>
                <c:pt idx="17">
                  <c:v>15.8825626373291</c:v>
                </c:pt>
                <c:pt idx="18">
                  <c:v>31.934761047363299</c:v>
                </c:pt>
                <c:pt idx="19">
                  <c:v>64.330368041992202</c:v>
                </c:pt>
                <c:pt idx="20">
                  <c:v>139.85321044921901</c:v>
                </c:pt>
                <c:pt idx="21">
                  <c:v>225.26972961425801</c:v>
                </c:pt>
                <c:pt idx="22">
                  <c:v>197.86560058593801</c:v>
                </c:pt>
                <c:pt idx="23">
                  <c:v>149.631271362305</c:v>
                </c:pt>
                <c:pt idx="24">
                  <c:v>90.284317016601605</c:v>
                </c:pt>
                <c:pt idx="25">
                  <c:v>45.2324829101562</c:v>
                </c:pt>
                <c:pt idx="26">
                  <c:v>41.429908752441399</c:v>
                </c:pt>
                <c:pt idx="27">
                  <c:v>9.5842742919921893</c:v>
                </c:pt>
                <c:pt idx="28">
                  <c:v>8.8802204132080096</c:v>
                </c:pt>
                <c:pt idx="29">
                  <c:v>27.939083099365199</c:v>
                </c:pt>
                <c:pt idx="30">
                  <c:v>29.596584320068398</c:v>
                </c:pt>
                <c:pt idx="31">
                  <c:v>13.926287651061999</c:v>
                </c:pt>
                <c:pt idx="32">
                  <c:v>19.471267700195298</c:v>
                </c:pt>
                <c:pt idx="33">
                  <c:v>2.4467711448669398</c:v>
                </c:pt>
                <c:pt idx="34">
                  <c:v>12.836062431335399</c:v>
                </c:pt>
                <c:pt idx="35">
                  <c:v>11.890123367309601</c:v>
                </c:pt>
                <c:pt idx="36">
                  <c:v>18.9795837402344</c:v>
                </c:pt>
                <c:pt idx="37">
                  <c:v>29.058750152587901</c:v>
                </c:pt>
                <c:pt idx="38">
                  <c:v>18.251276016235401</c:v>
                </c:pt>
                <c:pt idx="39">
                  <c:v>9.2987804412841797</c:v>
                </c:pt>
                <c:pt idx="40">
                  <c:v>15.0978078842163</c:v>
                </c:pt>
                <c:pt idx="41">
                  <c:v>3.4363353252410902</c:v>
                </c:pt>
                <c:pt idx="42">
                  <c:v>19.3116569519043</c:v>
                </c:pt>
                <c:pt idx="43">
                  <c:v>22.106735229492202</c:v>
                </c:pt>
                <c:pt idx="44">
                  <c:v>26.673439025878899</c:v>
                </c:pt>
                <c:pt idx="45">
                  <c:v>39.252239227294901</c:v>
                </c:pt>
                <c:pt idx="46">
                  <c:v>22.162509918212901</c:v>
                </c:pt>
                <c:pt idx="47">
                  <c:v>64.102561950683594</c:v>
                </c:pt>
                <c:pt idx="48">
                  <c:v>36.914924621582003</c:v>
                </c:pt>
                <c:pt idx="49">
                  <c:v>75.709342956542997</c:v>
                </c:pt>
                <c:pt idx="50">
                  <c:v>78.323295593261705</c:v>
                </c:pt>
                <c:pt idx="51">
                  <c:v>52.154445648193402</c:v>
                </c:pt>
                <c:pt idx="52">
                  <c:v>69.304763793945298</c:v>
                </c:pt>
                <c:pt idx="53">
                  <c:v>56.511390686035199</c:v>
                </c:pt>
                <c:pt idx="54">
                  <c:v>74.852996826171903</c:v>
                </c:pt>
                <c:pt idx="55">
                  <c:v>78.132263183593807</c:v>
                </c:pt>
                <c:pt idx="56">
                  <c:v>56.714656829833999</c:v>
                </c:pt>
                <c:pt idx="57">
                  <c:v>72.258712768554702</c:v>
                </c:pt>
                <c:pt idx="58">
                  <c:v>67.187248229980497</c:v>
                </c:pt>
                <c:pt idx="59">
                  <c:v>80.0556640625</c:v>
                </c:pt>
                <c:pt idx="60">
                  <c:v>109.276489257813</c:v>
                </c:pt>
                <c:pt idx="61">
                  <c:v>103.54759216308599</c:v>
                </c:pt>
                <c:pt idx="62">
                  <c:v>121.47613525390599</c:v>
                </c:pt>
                <c:pt idx="63">
                  <c:v>120.534622192383</c:v>
                </c:pt>
                <c:pt idx="64">
                  <c:v>108.555068969727</c:v>
                </c:pt>
                <c:pt idx="65">
                  <c:v>130.06433105468801</c:v>
                </c:pt>
                <c:pt idx="66">
                  <c:v>110.328819274902</c:v>
                </c:pt>
                <c:pt idx="67">
                  <c:v>147.05879211425801</c:v>
                </c:pt>
                <c:pt idx="68">
                  <c:v>120.093292236328</c:v>
                </c:pt>
                <c:pt idx="69">
                  <c:v>174.43862915039099</c:v>
                </c:pt>
                <c:pt idx="70">
                  <c:v>119.004402160645</c:v>
                </c:pt>
                <c:pt idx="71">
                  <c:v>115.12419128418</c:v>
                </c:pt>
                <c:pt idx="72">
                  <c:v>134.76046752929699</c:v>
                </c:pt>
                <c:pt idx="73">
                  <c:v>114.97233581543</c:v>
                </c:pt>
                <c:pt idx="74">
                  <c:v>141.38539123535199</c:v>
                </c:pt>
                <c:pt idx="75">
                  <c:v>132.99006652832</c:v>
                </c:pt>
                <c:pt idx="76">
                  <c:v>147.42333984375</c:v>
                </c:pt>
                <c:pt idx="77">
                  <c:v>140.48255920410199</c:v>
                </c:pt>
                <c:pt idx="78">
                  <c:v>105.634643554688</c:v>
                </c:pt>
                <c:pt idx="79">
                  <c:v>115.546493530273</c:v>
                </c:pt>
                <c:pt idx="80">
                  <c:v>136.53381347656199</c:v>
                </c:pt>
                <c:pt idx="81">
                  <c:v>111.706329345703</c:v>
                </c:pt>
                <c:pt idx="82">
                  <c:v>133.33609008789099</c:v>
                </c:pt>
                <c:pt idx="83">
                  <c:v>133.73986816406199</c:v>
                </c:pt>
                <c:pt idx="84">
                  <c:v>140.302001953125</c:v>
                </c:pt>
                <c:pt idx="85">
                  <c:v>146.54664611816401</c:v>
                </c:pt>
                <c:pt idx="86">
                  <c:v>118.16928100585901</c:v>
                </c:pt>
                <c:pt idx="87">
                  <c:v>140.39636230468801</c:v>
                </c:pt>
                <c:pt idx="88">
                  <c:v>130.448486328125</c:v>
                </c:pt>
                <c:pt idx="89">
                  <c:v>120.723663330078</c:v>
                </c:pt>
                <c:pt idx="90">
                  <c:v>154.90026855468699</c:v>
                </c:pt>
                <c:pt idx="91">
                  <c:v>122.781936645508</c:v>
                </c:pt>
                <c:pt idx="92">
                  <c:v>163.40592956543</c:v>
                </c:pt>
                <c:pt idx="93">
                  <c:v>163.322021484375</c:v>
                </c:pt>
                <c:pt idx="94">
                  <c:v>152.04519653320301</c:v>
                </c:pt>
                <c:pt idx="95">
                  <c:v>138.93751525878901</c:v>
                </c:pt>
                <c:pt idx="96">
                  <c:v>139.859130859375</c:v>
                </c:pt>
                <c:pt idx="97">
                  <c:v>150.78205871582</c:v>
                </c:pt>
                <c:pt idx="98">
                  <c:v>153.73693847656199</c:v>
                </c:pt>
                <c:pt idx="99">
                  <c:v>174.97471618652301</c:v>
                </c:pt>
                <c:pt idx="100">
                  <c:v>146.08766174316401</c:v>
                </c:pt>
                <c:pt idx="101">
                  <c:v>156.29187011718699</c:v>
                </c:pt>
                <c:pt idx="102">
                  <c:v>166.809814453125</c:v>
                </c:pt>
                <c:pt idx="103">
                  <c:v>198.65631103515599</c:v>
                </c:pt>
                <c:pt idx="104">
                  <c:v>150.20846557617199</c:v>
                </c:pt>
                <c:pt idx="105">
                  <c:v>153.95794677734401</c:v>
                </c:pt>
                <c:pt idx="106">
                  <c:v>193.45211791992199</c:v>
                </c:pt>
                <c:pt idx="107">
                  <c:v>172.66831970214801</c:v>
                </c:pt>
                <c:pt idx="108">
                  <c:v>207.02575683593801</c:v>
                </c:pt>
                <c:pt idx="109">
                  <c:v>236.99868774414099</c:v>
                </c:pt>
                <c:pt idx="110">
                  <c:v>198.229904174805</c:v>
                </c:pt>
                <c:pt idx="111">
                  <c:v>214.40284729003901</c:v>
                </c:pt>
                <c:pt idx="112">
                  <c:v>181.68008422851599</c:v>
                </c:pt>
                <c:pt idx="113">
                  <c:v>242.98968505859401</c:v>
                </c:pt>
                <c:pt idx="114">
                  <c:v>277.46905517578102</c:v>
                </c:pt>
                <c:pt idx="115">
                  <c:v>189.82214355468699</c:v>
                </c:pt>
                <c:pt idx="116">
                  <c:v>201.64961242675801</c:v>
                </c:pt>
                <c:pt idx="117">
                  <c:v>191.77609252929699</c:v>
                </c:pt>
                <c:pt idx="118">
                  <c:v>195.52783203125</c:v>
                </c:pt>
                <c:pt idx="119">
                  <c:v>171.10192871093801</c:v>
                </c:pt>
                <c:pt idx="120">
                  <c:v>221.89564514160199</c:v>
                </c:pt>
                <c:pt idx="121">
                  <c:v>204.60380554199199</c:v>
                </c:pt>
                <c:pt idx="122">
                  <c:v>229.73602294921901</c:v>
                </c:pt>
                <c:pt idx="123">
                  <c:v>219.43869018554699</c:v>
                </c:pt>
                <c:pt idx="124">
                  <c:v>260.05874633789102</c:v>
                </c:pt>
                <c:pt idx="125">
                  <c:v>190.60687255859401</c:v>
                </c:pt>
                <c:pt idx="126">
                  <c:v>231.04666137695301</c:v>
                </c:pt>
                <c:pt idx="127">
                  <c:v>212.36251831054699</c:v>
                </c:pt>
                <c:pt idx="128">
                  <c:v>182.75527954101599</c:v>
                </c:pt>
                <c:pt idx="129">
                  <c:v>217.52079772949199</c:v>
                </c:pt>
                <c:pt idx="130">
                  <c:v>224.12567138671901</c:v>
                </c:pt>
                <c:pt idx="131">
                  <c:v>237.194580078125</c:v>
                </c:pt>
                <c:pt idx="132">
                  <c:v>184.51998901367199</c:v>
                </c:pt>
                <c:pt idx="133">
                  <c:v>250.80429077148401</c:v>
                </c:pt>
                <c:pt idx="134">
                  <c:v>194.79403686523401</c:v>
                </c:pt>
                <c:pt idx="135">
                  <c:v>197.59765625</c:v>
                </c:pt>
                <c:pt idx="136">
                  <c:v>205.73448181152301</c:v>
                </c:pt>
                <c:pt idx="137">
                  <c:v>174.78375244140599</c:v>
                </c:pt>
                <c:pt idx="138">
                  <c:v>174.3291015625</c:v>
                </c:pt>
                <c:pt idx="139">
                  <c:v>173.8291015625</c:v>
                </c:pt>
                <c:pt idx="140">
                  <c:v>170.02496337890599</c:v>
                </c:pt>
                <c:pt idx="141">
                  <c:v>169.11895751953099</c:v>
                </c:pt>
                <c:pt idx="142">
                  <c:v>190.12333679199199</c:v>
                </c:pt>
                <c:pt idx="143">
                  <c:v>175.79055786132801</c:v>
                </c:pt>
                <c:pt idx="144">
                  <c:v>156.39698791503901</c:v>
                </c:pt>
                <c:pt idx="145">
                  <c:v>162.00625610351599</c:v>
                </c:pt>
                <c:pt idx="146">
                  <c:v>157.70449829101599</c:v>
                </c:pt>
                <c:pt idx="147">
                  <c:v>160.38307189941401</c:v>
                </c:pt>
                <c:pt idx="148">
                  <c:v>156.66262817382801</c:v>
                </c:pt>
                <c:pt idx="149">
                  <c:v>186.97634887695301</c:v>
                </c:pt>
                <c:pt idx="150">
                  <c:v>149.79443359375</c:v>
                </c:pt>
                <c:pt idx="151">
                  <c:v>90.455856323242202</c:v>
                </c:pt>
                <c:pt idx="152">
                  <c:v>112.513969421387</c:v>
                </c:pt>
                <c:pt idx="153">
                  <c:v>133.39732360839801</c:v>
                </c:pt>
                <c:pt idx="154">
                  <c:v>135.07254028320301</c:v>
                </c:pt>
                <c:pt idx="155">
                  <c:v>130.34365844726599</c:v>
                </c:pt>
                <c:pt idx="156">
                  <c:v>126.67300415039099</c:v>
                </c:pt>
                <c:pt idx="157">
                  <c:v>114.486526489258</c:v>
                </c:pt>
                <c:pt idx="158">
                  <c:v>82.224319458007798</c:v>
                </c:pt>
                <c:pt idx="159">
                  <c:v>103.03931427002</c:v>
                </c:pt>
                <c:pt idx="160">
                  <c:v>124.918350219727</c:v>
                </c:pt>
                <c:pt idx="161">
                  <c:v>93.655677795410199</c:v>
                </c:pt>
                <c:pt idx="162">
                  <c:v>94.235618591308594</c:v>
                </c:pt>
                <c:pt idx="163">
                  <c:v>111.929794311523</c:v>
                </c:pt>
                <c:pt idx="164">
                  <c:v>93.672058105468693</c:v>
                </c:pt>
                <c:pt idx="165">
                  <c:v>84.128227233886705</c:v>
                </c:pt>
                <c:pt idx="166">
                  <c:v>84.544158935546903</c:v>
                </c:pt>
                <c:pt idx="167">
                  <c:v>70.675834655761705</c:v>
                </c:pt>
                <c:pt idx="168">
                  <c:v>72.103195190429702</c:v>
                </c:pt>
                <c:pt idx="169">
                  <c:v>79.651046752929702</c:v>
                </c:pt>
                <c:pt idx="170">
                  <c:v>77.311218261718693</c:v>
                </c:pt>
                <c:pt idx="171">
                  <c:v>82.9462890625</c:v>
                </c:pt>
                <c:pt idx="172">
                  <c:v>55.297515869140597</c:v>
                </c:pt>
                <c:pt idx="173">
                  <c:v>76.646553039550795</c:v>
                </c:pt>
                <c:pt idx="174">
                  <c:v>42.724529266357401</c:v>
                </c:pt>
                <c:pt idx="175">
                  <c:v>47.879364013671903</c:v>
                </c:pt>
                <c:pt idx="176">
                  <c:v>51.183296203613303</c:v>
                </c:pt>
                <c:pt idx="177">
                  <c:v>57.278297424316399</c:v>
                </c:pt>
                <c:pt idx="178">
                  <c:v>43.869842529296903</c:v>
                </c:pt>
                <c:pt idx="179">
                  <c:v>37.812263488769503</c:v>
                </c:pt>
                <c:pt idx="180">
                  <c:v>44.6982231140137</c:v>
                </c:pt>
                <c:pt idx="181">
                  <c:v>40.521236419677699</c:v>
                </c:pt>
                <c:pt idx="182">
                  <c:v>40.378238677978501</c:v>
                </c:pt>
                <c:pt idx="183">
                  <c:v>46.342800140380902</c:v>
                </c:pt>
                <c:pt idx="184">
                  <c:v>27.559036254882798</c:v>
                </c:pt>
                <c:pt idx="185">
                  <c:v>35.308303833007798</c:v>
                </c:pt>
                <c:pt idx="186">
                  <c:v>26.1541233062744</c:v>
                </c:pt>
                <c:pt idx="187">
                  <c:v>26.739700317382798</c:v>
                </c:pt>
                <c:pt idx="188">
                  <c:v>21.675979614257798</c:v>
                </c:pt>
                <c:pt idx="189">
                  <c:v>42.259933471679702</c:v>
                </c:pt>
                <c:pt idx="190">
                  <c:v>39.073146820068402</c:v>
                </c:pt>
                <c:pt idx="191">
                  <c:v>23.928533554077099</c:v>
                </c:pt>
                <c:pt idx="192">
                  <c:v>22.779544830322301</c:v>
                </c:pt>
                <c:pt idx="193">
                  <c:v>25.961505889892599</c:v>
                </c:pt>
                <c:pt idx="194">
                  <c:v>12.8498229980469</c:v>
                </c:pt>
                <c:pt idx="195">
                  <c:v>22.0176296234131</c:v>
                </c:pt>
                <c:pt idx="196">
                  <c:v>13.420942306518601</c:v>
                </c:pt>
                <c:pt idx="197">
                  <c:v>32.5282173156738</c:v>
                </c:pt>
                <c:pt idx="198">
                  <c:v>15.7502632141113</c:v>
                </c:pt>
                <c:pt idx="199">
                  <c:v>16.826358795166001</c:v>
                </c:pt>
                <c:pt idx="200">
                  <c:v>20.200412750244102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FB2-4AA1-8C19-C26FAE633C6C}"/>
            </c:ext>
          </c:extLst>
        </c:ser>
        <c:ser>
          <c:idx val="3"/>
          <c:order val="3"/>
          <c:tx>
            <c:v>S12</c:v>
          </c:tx>
          <c:spPr>
            <a:ln w="28575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SH!$W$5:$W$205</c:f>
              <c:numCache>
                <c:formatCode>General</c:formatCode>
                <c:ptCount val="201"/>
                <c:pt idx="0">
                  <c:v>11.2907800674438</c:v>
                </c:pt>
                <c:pt idx="1">
                  <c:v>7.4575996398925799</c:v>
                </c:pt>
                <c:pt idx="2">
                  <c:v>1.28676474094391</c:v>
                </c:pt>
                <c:pt idx="3">
                  <c:v>5.1628723144531303</c:v>
                </c:pt>
                <c:pt idx="4">
                  <c:v>-8.4183120727539098</c:v>
                </c:pt>
                <c:pt idx="5">
                  <c:v>-6.0782971382141104</c:v>
                </c:pt>
                <c:pt idx="6">
                  <c:v>-9.2647256851196307</c:v>
                </c:pt>
                <c:pt idx="7">
                  <c:v>9.2497072219848597</c:v>
                </c:pt>
                <c:pt idx="8">
                  <c:v>28.569778442382798</c:v>
                </c:pt>
                <c:pt idx="9">
                  <c:v>105.697998046875</c:v>
                </c:pt>
                <c:pt idx="10">
                  <c:v>273.99227905273398</c:v>
                </c:pt>
                <c:pt idx="11">
                  <c:v>270.10430908203102</c:v>
                </c:pt>
                <c:pt idx="12">
                  <c:v>170.35061645507801</c:v>
                </c:pt>
                <c:pt idx="13">
                  <c:v>80.216201782226605</c:v>
                </c:pt>
                <c:pt idx="14">
                  <c:v>32.156291961669901</c:v>
                </c:pt>
                <c:pt idx="15">
                  <c:v>30.300617218017599</c:v>
                </c:pt>
                <c:pt idx="16">
                  <c:v>29.4533081054687</c:v>
                </c:pt>
                <c:pt idx="17">
                  <c:v>64.649421691894503</c:v>
                </c:pt>
                <c:pt idx="18">
                  <c:v>76.664276123046903</c:v>
                </c:pt>
                <c:pt idx="19">
                  <c:v>186.28123474121099</c:v>
                </c:pt>
                <c:pt idx="20">
                  <c:v>216.39080810546901</c:v>
                </c:pt>
                <c:pt idx="21">
                  <c:v>148.05238342285199</c:v>
                </c:pt>
                <c:pt idx="22">
                  <c:v>96.804946899414105</c:v>
                </c:pt>
                <c:pt idx="23">
                  <c:v>47.832855224609403</c:v>
                </c:pt>
                <c:pt idx="24">
                  <c:v>51.104438781738303</c:v>
                </c:pt>
                <c:pt idx="25">
                  <c:v>23.329105377197301</c:v>
                </c:pt>
                <c:pt idx="26">
                  <c:v>24.3897514343262</c:v>
                </c:pt>
                <c:pt idx="27">
                  <c:v>19.2450981140137</c:v>
                </c:pt>
                <c:pt idx="28">
                  <c:v>18.669935226440401</c:v>
                </c:pt>
                <c:pt idx="29">
                  <c:v>22.7856330871582</c:v>
                </c:pt>
                <c:pt idx="30">
                  <c:v>19.653743743896499</c:v>
                </c:pt>
                <c:pt idx="31">
                  <c:v>56.291130065917997</c:v>
                </c:pt>
                <c:pt idx="32">
                  <c:v>8.9638462066650408</c:v>
                </c:pt>
                <c:pt idx="33">
                  <c:v>12.4659872055054</c:v>
                </c:pt>
                <c:pt idx="34">
                  <c:v>12.1210670471191</c:v>
                </c:pt>
                <c:pt idx="35">
                  <c:v>28.183643341064499</c:v>
                </c:pt>
                <c:pt idx="36">
                  <c:v>47.286834716796903</c:v>
                </c:pt>
                <c:pt idx="37">
                  <c:v>42.276969909667997</c:v>
                </c:pt>
                <c:pt idx="38">
                  <c:v>17.696250915527301</c:v>
                </c:pt>
                <c:pt idx="39">
                  <c:v>24.934036254882798</c:v>
                </c:pt>
                <c:pt idx="40">
                  <c:v>3.1846046447753902</c:v>
                </c:pt>
                <c:pt idx="41">
                  <c:v>2.9330005645752002</c:v>
                </c:pt>
                <c:pt idx="42">
                  <c:v>12.1176958084106</c:v>
                </c:pt>
                <c:pt idx="43">
                  <c:v>26.326307296752901</c:v>
                </c:pt>
                <c:pt idx="44">
                  <c:v>3.13845634460449</c:v>
                </c:pt>
                <c:pt idx="45">
                  <c:v>19.038171768188501</c:v>
                </c:pt>
                <c:pt idx="46">
                  <c:v>26.253299713134801</c:v>
                </c:pt>
                <c:pt idx="47">
                  <c:v>24.758104324340799</c:v>
                </c:pt>
                <c:pt idx="48">
                  <c:v>17.983009338378899</c:v>
                </c:pt>
                <c:pt idx="49">
                  <c:v>22.222541809081999</c:v>
                </c:pt>
                <c:pt idx="50">
                  <c:v>29.067123413085898</c:v>
                </c:pt>
                <c:pt idx="51">
                  <c:v>23.8448696136475</c:v>
                </c:pt>
                <c:pt idx="52">
                  <c:v>20.169315338134801</c:v>
                </c:pt>
                <c:pt idx="53">
                  <c:v>50.868049621582003</c:v>
                </c:pt>
                <c:pt idx="54">
                  <c:v>28.948196411132798</c:v>
                </c:pt>
                <c:pt idx="55">
                  <c:v>25.211669921875</c:v>
                </c:pt>
                <c:pt idx="56">
                  <c:v>43.959011077880902</c:v>
                </c:pt>
                <c:pt idx="57">
                  <c:v>21.883140563964801</c:v>
                </c:pt>
                <c:pt idx="58">
                  <c:v>23.632631301879901</c:v>
                </c:pt>
                <c:pt idx="59">
                  <c:v>15.8803091049194</c:v>
                </c:pt>
                <c:pt idx="60">
                  <c:v>66.597496032714801</c:v>
                </c:pt>
                <c:pt idx="61">
                  <c:v>27.673078536987301</c:v>
                </c:pt>
                <c:pt idx="62">
                  <c:v>37.672916412353501</c:v>
                </c:pt>
                <c:pt idx="63">
                  <c:v>65.474021911621094</c:v>
                </c:pt>
                <c:pt idx="64">
                  <c:v>43.801883697509801</c:v>
                </c:pt>
                <c:pt idx="65">
                  <c:v>52.0889892578125</c:v>
                </c:pt>
                <c:pt idx="66">
                  <c:v>73.041511535644503</c:v>
                </c:pt>
                <c:pt idx="67">
                  <c:v>36.655979156494098</c:v>
                </c:pt>
                <c:pt idx="68">
                  <c:v>65.226272583007798</c:v>
                </c:pt>
                <c:pt idx="69">
                  <c:v>54.937828063964801</c:v>
                </c:pt>
                <c:pt idx="70">
                  <c:v>48.619186401367202</c:v>
                </c:pt>
                <c:pt idx="71">
                  <c:v>56.266754150390597</c:v>
                </c:pt>
                <c:pt idx="72">
                  <c:v>53.491134643554702</c:v>
                </c:pt>
                <c:pt idx="73">
                  <c:v>51.213653564453097</c:v>
                </c:pt>
                <c:pt idx="74">
                  <c:v>50.280288696289098</c:v>
                </c:pt>
                <c:pt idx="75">
                  <c:v>66.785797119140597</c:v>
                </c:pt>
                <c:pt idx="76">
                  <c:v>60.737438201904297</c:v>
                </c:pt>
                <c:pt idx="77">
                  <c:v>57.046863555908203</c:v>
                </c:pt>
                <c:pt idx="78">
                  <c:v>53.445968627929702</c:v>
                </c:pt>
                <c:pt idx="79">
                  <c:v>56.312309265136697</c:v>
                </c:pt>
                <c:pt idx="80">
                  <c:v>81.543952941894503</c:v>
                </c:pt>
                <c:pt idx="81">
                  <c:v>46.586841583252003</c:v>
                </c:pt>
                <c:pt idx="82">
                  <c:v>98.746810913085895</c:v>
                </c:pt>
                <c:pt idx="83">
                  <c:v>63.721542358398402</c:v>
                </c:pt>
                <c:pt idx="84">
                  <c:v>65.591552734375</c:v>
                </c:pt>
                <c:pt idx="85">
                  <c:v>77.990493774414105</c:v>
                </c:pt>
                <c:pt idx="86">
                  <c:v>48.977130889892599</c:v>
                </c:pt>
                <c:pt idx="87">
                  <c:v>40.898300170898402</c:v>
                </c:pt>
                <c:pt idx="88">
                  <c:v>106.43684387207</c:v>
                </c:pt>
                <c:pt idx="89">
                  <c:v>76.024078369140597</c:v>
                </c:pt>
                <c:pt idx="90">
                  <c:v>74.8155517578125</c:v>
                </c:pt>
                <c:pt idx="91">
                  <c:v>75.423583984375</c:v>
                </c:pt>
                <c:pt idx="92">
                  <c:v>66.392822265625</c:v>
                </c:pt>
                <c:pt idx="93">
                  <c:v>103.29245758056599</c:v>
                </c:pt>
                <c:pt idx="94">
                  <c:v>116.234725952148</c:v>
                </c:pt>
                <c:pt idx="95">
                  <c:v>110.08657836914099</c:v>
                </c:pt>
                <c:pt idx="96">
                  <c:v>86.7523193359375</c:v>
                </c:pt>
                <c:pt idx="97">
                  <c:v>113.595664978027</c:v>
                </c:pt>
                <c:pt idx="98">
                  <c:v>83.872970581054702</c:v>
                </c:pt>
                <c:pt idx="99">
                  <c:v>131.13543701171901</c:v>
                </c:pt>
                <c:pt idx="100">
                  <c:v>79.662734985351605</c:v>
                </c:pt>
                <c:pt idx="101">
                  <c:v>94.768936157226605</c:v>
                </c:pt>
                <c:pt idx="102">
                  <c:v>87.931625366210895</c:v>
                </c:pt>
                <c:pt idx="103">
                  <c:v>124.906784057617</c:v>
                </c:pt>
                <c:pt idx="104">
                  <c:v>197.65452575683599</c:v>
                </c:pt>
                <c:pt idx="105">
                  <c:v>132.65412902832</c:v>
                </c:pt>
                <c:pt idx="106">
                  <c:v>152.57995605468699</c:v>
                </c:pt>
                <c:pt idx="107">
                  <c:v>127.661094665527</c:v>
                </c:pt>
                <c:pt idx="108">
                  <c:v>117.56145477294901</c:v>
                </c:pt>
                <c:pt idx="109">
                  <c:v>175.13122558593801</c:v>
                </c:pt>
                <c:pt idx="110">
                  <c:v>145.94081115722699</c:v>
                </c:pt>
                <c:pt idx="111">
                  <c:v>146.70867919921901</c:v>
                </c:pt>
                <c:pt idx="112">
                  <c:v>149.99612426757801</c:v>
                </c:pt>
                <c:pt idx="113">
                  <c:v>156.772216796875</c:v>
                </c:pt>
                <c:pt idx="114">
                  <c:v>174.77276611328099</c:v>
                </c:pt>
                <c:pt idx="115">
                  <c:v>178.687255859375</c:v>
                </c:pt>
                <c:pt idx="116">
                  <c:v>168.16287231445301</c:v>
                </c:pt>
                <c:pt idx="117">
                  <c:v>138.35339355468801</c:v>
                </c:pt>
                <c:pt idx="118">
                  <c:v>136.98516845703099</c:v>
                </c:pt>
                <c:pt idx="119">
                  <c:v>189.42630004882801</c:v>
                </c:pt>
                <c:pt idx="120">
                  <c:v>146.605224609375</c:v>
                </c:pt>
                <c:pt idx="121">
                  <c:v>173.48992919921901</c:v>
                </c:pt>
                <c:pt idx="122">
                  <c:v>153.52996826171901</c:v>
                </c:pt>
                <c:pt idx="123">
                  <c:v>178.34599304199199</c:v>
                </c:pt>
                <c:pt idx="124">
                  <c:v>169.99102783203099</c:v>
                </c:pt>
                <c:pt idx="125">
                  <c:v>140.9091796875</c:v>
                </c:pt>
                <c:pt idx="126">
                  <c:v>172.56460571289099</c:v>
                </c:pt>
                <c:pt idx="127">
                  <c:v>160.331130981445</c:v>
                </c:pt>
                <c:pt idx="128">
                  <c:v>160.86196899414099</c:v>
                </c:pt>
                <c:pt idx="129">
                  <c:v>161.39585876464801</c:v>
                </c:pt>
                <c:pt idx="130">
                  <c:v>176.16296386718699</c:v>
                </c:pt>
                <c:pt idx="131">
                  <c:v>192.03204345703099</c:v>
                </c:pt>
                <c:pt idx="132">
                  <c:v>143.98309326171901</c:v>
                </c:pt>
                <c:pt idx="133">
                  <c:v>174.72756958007801</c:v>
                </c:pt>
                <c:pt idx="134">
                  <c:v>158.83459472656199</c:v>
                </c:pt>
                <c:pt idx="135">
                  <c:v>158.753662109375</c:v>
                </c:pt>
                <c:pt idx="136">
                  <c:v>163.22410583496099</c:v>
                </c:pt>
                <c:pt idx="137">
                  <c:v>140.59875488281199</c:v>
                </c:pt>
                <c:pt idx="138">
                  <c:v>151.42953491210901</c:v>
                </c:pt>
                <c:pt idx="139">
                  <c:v>114.56610107421901</c:v>
                </c:pt>
                <c:pt idx="140">
                  <c:v>144.83145141601599</c:v>
                </c:pt>
                <c:pt idx="141">
                  <c:v>100.577102661133</c:v>
                </c:pt>
                <c:pt idx="142">
                  <c:v>158.79594421386699</c:v>
                </c:pt>
                <c:pt idx="143">
                  <c:v>138.675704956055</c:v>
                </c:pt>
                <c:pt idx="144">
                  <c:v>107.44025421142599</c:v>
                </c:pt>
                <c:pt idx="145">
                  <c:v>165.80856323242199</c:v>
                </c:pt>
                <c:pt idx="146">
                  <c:v>115.58441162109401</c:v>
                </c:pt>
                <c:pt idx="147">
                  <c:v>135.50874328613301</c:v>
                </c:pt>
                <c:pt idx="148">
                  <c:v>97.270935058593807</c:v>
                </c:pt>
                <c:pt idx="149">
                  <c:v>121.047439575195</c:v>
                </c:pt>
                <c:pt idx="150">
                  <c:v>103.80348205566401</c:v>
                </c:pt>
                <c:pt idx="151">
                  <c:v>80.772132873535199</c:v>
                </c:pt>
                <c:pt idx="152">
                  <c:v>112.58705902099599</c:v>
                </c:pt>
                <c:pt idx="153">
                  <c:v>106.040245056152</c:v>
                </c:pt>
                <c:pt idx="154">
                  <c:v>77.396377563476605</c:v>
                </c:pt>
                <c:pt idx="155">
                  <c:v>133.65359497070301</c:v>
                </c:pt>
                <c:pt idx="156">
                  <c:v>73.923423767089801</c:v>
                </c:pt>
                <c:pt idx="157">
                  <c:v>104.99761962890599</c:v>
                </c:pt>
                <c:pt idx="158">
                  <c:v>91.044006347656307</c:v>
                </c:pt>
                <c:pt idx="159">
                  <c:v>127.856521606445</c:v>
                </c:pt>
                <c:pt idx="160">
                  <c:v>66.411567687988295</c:v>
                </c:pt>
                <c:pt idx="161">
                  <c:v>72.274993896484403</c:v>
                </c:pt>
                <c:pt idx="162">
                  <c:v>68.502990722656307</c:v>
                </c:pt>
                <c:pt idx="163">
                  <c:v>68.900794982910199</c:v>
                </c:pt>
                <c:pt idx="164">
                  <c:v>77.194366455078097</c:v>
                </c:pt>
                <c:pt idx="165">
                  <c:v>89.416854858398395</c:v>
                </c:pt>
                <c:pt idx="166">
                  <c:v>60.483505249023402</c:v>
                </c:pt>
                <c:pt idx="167">
                  <c:v>56.157638549804702</c:v>
                </c:pt>
                <c:pt idx="168">
                  <c:v>75.808876037597699</c:v>
                </c:pt>
                <c:pt idx="169">
                  <c:v>73.9244384765625</c:v>
                </c:pt>
                <c:pt idx="170">
                  <c:v>63.018993377685497</c:v>
                </c:pt>
                <c:pt idx="171">
                  <c:v>66.756477355957003</c:v>
                </c:pt>
                <c:pt idx="172">
                  <c:v>42.028060913085902</c:v>
                </c:pt>
                <c:pt idx="173">
                  <c:v>74.864753723144503</c:v>
                </c:pt>
                <c:pt idx="174">
                  <c:v>69.200576782226605</c:v>
                </c:pt>
                <c:pt idx="175">
                  <c:v>44.019489288330099</c:v>
                </c:pt>
                <c:pt idx="176">
                  <c:v>43.327980041503899</c:v>
                </c:pt>
                <c:pt idx="177">
                  <c:v>35.148185729980497</c:v>
                </c:pt>
                <c:pt idx="178">
                  <c:v>47.637168884277301</c:v>
                </c:pt>
                <c:pt idx="179">
                  <c:v>32.009872436523402</c:v>
                </c:pt>
                <c:pt idx="180">
                  <c:v>23.7683620452881</c:v>
                </c:pt>
                <c:pt idx="181">
                  <c:v>21.402992248535199</c:v>
                </c:pt>
                <c:pt idx="182">
                  <c:v>28.800952911376999</c:v>
                </c:pt>
                <c:pt idx="183">
                  <c:v>18.308662414550799</c:v>
                </c:pt>
                <c:pt idx="184">
                  <c:v>35.529472351074197</c:v>
                </c:pt>
                <c:pt idx="185">
                  <c:v>24.2378845214844</c:v>
                </c:pt>
                <c:pt idx="186">
                  <c:v>34.107666015625</c:v>
                </c:pt>
                <c:pt idx="187">
                  <c:v>16.169624328613299</c:v>
                </c:pt>
                <c:pt idx="188">
                  <c:v>24.103927612304702</c:v>
                </c:pt>
                <c:pt idx="189">
                  <c:v>15.950462341308601</c:v>
                </c:pt>
                <c:pt idx="190">
                  <c:v>19.3273010253906</c:v>
                </c:pt>
                <c:pt idx="191">
                  <c:v>16.618350982666001</c:v>
                </c:pt>
                <c:pt idx="192">
                  <c:v>14.353584289550801</c:v>
                </c:pt>
                <c:pt idx="193">
                  <c:v>16.274074554443398</c:v>
                </c:pt>
                <c:pt idx="194">
                  <c:v>27.902746200561499</c:v>
                </c:pt>
                <c:pt idx="195">
                  <c:v>25.913507461547901</c:v>
                </c:pt>
                <c:pt idx="196">
                  <c:v>17.721019744873001</c:v>
                </c:pt>
                <c:pt idx="197">
                  <c:v>27.089147567748999</c:v>
                </c:pt>
                <c:pt idx="198">
                  <c:v>3.35298848152161</c:v>
                </c:pt>
                <c:pt idx="199">
                  <c:v>4.3048906326293901</c:v>
                </c:pt>
                <c:pt idx="200">
                  <c:v>11.563683509826699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FB2-4AA1-8C19-C26FAE633C6C}"/>
            </c:ext>
          </c:extLst>
        </c:ser>
        <c:ser>
          <c:idx val="10"/>
          <c:order val="4"/>
          <c:tx>
            <c:v>S14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SH!$Y$5:$Y$205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SH!$Z$5:$Z$205</c:f>
              <c:numCache>
                <c:formatCode>General</c:formatCode>
                <c:ptCount val="201"/>
                <c:pt idx="0">
                  <c:v>2.4010162353515598</c:v>
                </c:pt>
                <c:pt idx="1">
                  <c:v>-4.47971487045288</c:v>
                </c:pt>
                <c:pt idx="2">
                  <c:v>1.2501307725906401</c:v>
                </c:pt>
                <c:pt idx="3">
                  <c:v>2.41228055953979</c:v>
                </c:pt>
                <c:pt idx="4">
                  <c:v>-1.1425188779830899</c:v>
                </c:pt>
                <c:pt idx="5">
                  <c:v>1.33290362358093</c:v>
                </c:pt>
                <c:pt idx="6">
                  <c:v>1.31774950027466</c:v>
                </c:pt>
                <c:pt idx="7">
                  <c:v>4.5673165321350098</c:v>
                </c:pt>
                <c:pt idx="8">
                  <c:v>3.59491062164307</c:v>
                </c:pt>
                <c:pt idx="9">
                  <c:v>20.7565803527832</c:v>
                </c:pt>
                <c:pt idx="10">
                  <c:v>92.187667846679702</c:v>
                </c:pt>
                <c:pt idx="11">
                  <c:v>231.328125</c:v>
                </c:pt>
                <c:pt idx="12">
                  <c:v>374.75909423828102</c:v>
                </c:pt>
                <c:pt idx="13">
                  <c:v>363.30743408203102</c:v>
                </c:pt>
                <c:pt idx="14">
                  <c:v>229.91912841796901</c:v>
                </c:pt>
                <c:pt idx="15">
                  <c:v>103.193077087402</c:v>
                </c:pt>
                <c:pt idx="16">
                  <c:v>21.8641681671143</c:v>
                </c:pt>
                <c:pt idx="17">
                  <c:v>32.857063293457003</c:v>
                </c:pt>
                <c:pt idx="18">
                  <c:v>33.173393249511697</c:v>
                </c:pt>
                <c:pt idx="19">
                  <c:v>66.531585693359403</c:v>
                </c:pt>
                <c:pt idx="20">
                  <c:v>139.505859375</c:v>
                </c:pt>
                <c:pt idx="21">
                  <c:v>229.82577514648401</c:v>
                </c:pt>
                <c:pt idx="22">
                  <c:v>218.62283325195301</c:v>
                </c:pt>
                <c:pt idx="23">
                  <c:v>184.82232666015599</c:v>
                </c:pt>
                <c:pt idx="24">
                  <c:v>83.262001037597699</c:v>
                </c:pt>
                <c:pt idx="25">
                  <c:v>52.559852600097699</c:v>
                </c:pt>
                <c:pt idx="26">
                  <c:v>33.783077239990199</c:v>
                </c:pt>
                <c:pt idx="27">
                  <c:v>24.940036773681602</c:v>
                </c:pt>
                <c:pt idx="28">
                  <c:v>18.888233184814499</c:v>
                </c:pt>
                <c:pt idx="29">
                  <c:v>8.2302875518798793</c:v>
                </c:pt>
                <c:pt idx="30">
                  <c:v>18.902235031127901</c:v>
                </c:pt>
                <c:pt idx="31">
                  <c:v>14.753059387206999</c:v>
                </c:pt>
                <c:pt idx="32">
                  <c:v>4.6343426704406703</c:v>
                </c:pt>
                <c:pt idx="33">
                  <c:v>21.891445159912099</c:v>
                </c:pt>
                <c:pt idx="34">
                  <c:v>9.7069787979125994</c:v>
                </c:pt>
                <c:pt idx="35">
                  <c:v>27.270347595214801</c:v>
                </c:pt>
                <c:pt idx="36">
                  <c:v>25.475286483764599</c:v>
                </c:pt>
                <c:pt idx="37">
                  <c:v>24.737798690795898</c:v>
                </c:pt>
                <c:pt idx="38">
                  <c:v>21.169807434081999</c:v>
                </c:pt>
                <c:pt idx="39">
                  <c:v>40.251247406005902</c:v>
                </c:pt>
                <c:pt idx="40">
                  <c:v>7.8037919998168901</c:v>
                </c:pt>
                <c:pt idx="41">
                  <c:v>16.668144226074201</c:v>
                </c:pt>
                <c:pt idx="42">
                  <c:v>7.96045017242432</c:v>
                </c:pt>
                <c:pt idx="43">
                  <c:v>16.5863132476807</c:v>
                </c:pt>
                <c:pt idx="44">
                  <c:v>18.709384918212901</c:v>
                </c:pt>
                <c:pt idx="45">
                  <c:v>30.941448211669901</c:v>
                </c:pt>
                <c:pt idx="46">
                  <c:v>50.823692321777301</c:v>
                </c:pt>
                <c:pt idx="47">
                  <c:v>38.213111877441399</c:v>
                </c:pt>
                <c:pt idx="48">
                  <c:v>42.665565490722699</c:v>
                </c:pt>
                <c:pt idx="49">
                  <c:v>49.760032653808601</c:v>
                </c:pt>
                <c:pt idx="50">
                  <c:v>70.547668457031193</c:v>
                </c:pt>
                <c:pt idx="51">
                  <c:v>65.604751586914105</c:v>
                </c:pt>
                <c:pt idx="52">
                  <c:v>68.8804931640625</c:v>
                </c:pt>
                <c:pt idx="53">
                  <c:v>44.731094360351598</c:v>
                </c:pt>
                <c:pt idx="54">
                  <c:v>56.088466644287102</c:v>
                </c:pt>
                <c:pt idx="55">
                  <c:v>63.636077880859403</c:v>
                </c:pt>
                <c:pt idx="56">
                  <c:v>47.590293884277301</c:v>
                </c:pt>
                <c:pt idx="57">
                  <c:v>41.170242309570298</c:v>
                </c:pt>
                <c:pt idx="58">
                  <c:v>34.206275939941399</c:v>
                </c:pt>
                <c:pt idx="59">
                  <c:v>41.330528259277301</c:v>
                </c:pt>
                <c:pt idx="60">
                  <c:v>97.375511169433594</c:v>
                </c:pt>
                <c:pt idx="61">
                  <c:v>104.51080322265599</c:v>
                </c:pt>
                <c:pt idx="62">
                  <c:v>95.947494506835895</c:v>
                </c:pt>
                <c:pt idx="63">
                  <c:v>99.552131652832003</c:v>
                </c:pt>
                <c:pt idx="64">
                  <c:v>105.06029510498</c:v>
                </c:pt>
                <c:pt idx="65">
                  <c:v>95.159782409667997</c:v>
                </c:pt>
                <c:pt idx="66">
                  <c:v>80.888397216796903</c:v>
                </c:pt>
                <c:pt idx="67">
                  <c:v>118.097061157227</c:v>
                </c:pt>
                <c:pt idx="68">
                  <c:v>112.26662445068401</c:v>
                </c:pt>
                <c:pt idx="69">
                  <c:v>124.60270690918</c:v>
                </c:pt>
                <c:pt idx="70">
                  <c:v>93.153129577636705</c:v>
                </c:pt>
                <c:pt idx="71">
                  <c:v>107.98422241210901</c:v>
                </c:pt>
                <c:pt idx="72">
                  <c:v>114.62428283691401</c:v>
                </c:pt>
                <c:pt idx="73">
                  <c:v>117.064079284668</c:v>
                </c:pt>
                <c:pt idx="74">
                  <c:v>130.09906005859401</c:v>
                </c:pt>
                <c:pt idx="75">
                  <c:v>116.84815979003901</c:v>
                </c:pt>
                <c:pt idx="76">
                  <c:v>106.43862152099599</c:v>
                </c:pt>
                <c:pt idx="77">
                  <c:v>98.006690979003906</c:v>
                </c:pt>
                <c:pt idx="78">
                  <c:v>109.57364654541</c:v>
                </c:pt>
                <c:pt idx="79">
                  <c:v>118.94776916503901</c:v>
                </c:pt>
                <c:pt idx="80">
                  <c:v>116.340202331543</c:v>
                </c:pt>
                <c:pt idx="81">
                  <c:v>87.184806823730497</c:v>
                </c:pt>
                <c:pt idx="82">
                  <c:v>102.720108032227</c:v>
                </c:pt>
                <c:pt idx="83">
                  <c:v>90.985809326171903</c:v>
                </c:pt>
                <c:pt idx="84">
                  <c:v>139.77716064453099</c:v>
                </c:pt>
                <c:pt idx="85">
                  <c:v>98.607490539550795</c:v>
                </c:pt>
                <c:pt idx="86">
                  <c:v>99.109634399414105</c:v>
                </c:pt>
                <c:pt idx="87">
                  <c:v>105.37606811523401</c:v>
                </c:pt>
                <c:pt idx="88">
                  <c:v>94.647598266601605</c:v>
                </c:pt>
                <c:pt idx="89">
                  <c:v>117.991401672363</c:v>
                </c:pt>
                <c:pt idx="90">
                  <c:v>109.75308227539099</c:v>
                </c:pt>
                <c:pt idx="91">
                  <c:v>96.468032836914105</c:v>
                </c:pt>
                <c:pt idx="92">
                  <c:v>121.53924560546901</c:v>
                </c:pt>
                <c:pt idx="93">
                  <c:v>139.55380249023401</c:v>
                </c:pt>
                <c:pt idx="94">
                  <c:v>143.97717285156199</c:v>
                </c:pt>
                <c:pt idx="95">
                  <c:v>114.26804351806599</c:v>
                </c:pt>
                <c:pt idx="96">
                  <c:v>102.08095550537099</c:v>
                </c:pt>
                <c:pt idx="97">
                  <c:v>102.83967590332</c:v>
                </c:pt>
                <c:pt idx="98">
                  <c:v>111.43595123291</c:v>
                </c:pt>
                <c:pt idx="99">
                  <c:v>114.280281066895</c:v>
                </c:pt>
                <c:pt idx="100">
                  <c:v>121.30331420898401</c:v>
                </c:pt>
                <c:pt idx="101">
                  <c:v>102.896438598633</c:v>
                </c:pt>
                <c:pt idx="102">
                  <c:v>103.296920776367</c:v>
                </c:pt>
                <c:pt idx="103">
                  <c:v>126.85971832275401</c:v>
                </c:pt>
                <c:pt idx="104">
                  <c:v>123.96148681640599</c:v>
                </c:pt>
                <c:pt idx="105">
                  <c:v>143.87661743164099</c:v>
                </c:pt>
                <c:pt idx="106">
                  <c:v>124.261360168457</c:v>
                </c:pt>
                <c:pt idx="107">
                  <c:v>148.689697265625</c:v>
                </c:pt>
                <c:pt idx="108">
                  <c:v>128.88325500488301</c:v>
                </c:pt>
                <c:pt idx="109">
                  <c:v>120.16445159912099</c:v>
                </c:pt>
                <c:pt idx="110">
                  <c:v>136.35157775878901</c:v>
                </c:pt>
                <c:pt idx="111">
                  <c:v>135.29707336425801</c:v>
                </c:pt>
                <c:pt idx="112">
                  <c:v>132.80755615234401</c:v>
                </c:pt>
                <c:pt idx="113">
                  <c:v>150.39996337890599</c:v>
                </c:pt>
                <c:pt idx="114">
                  <c:v>137.80970764160199</c:v>
                </c:pt>
                <c:pt idx="115">
                  <c:v>158.69839477539099</c:v>
                </c:pt>
                <c:pt idx="116">
                  <c:v>170.00076293945301</c:v>
                </c:pt>
                <c:pt idx="117">
                  <c:v>167.25259399414099</c:v>
                </c:pt>
                <c:pt idx="118">
                  <c:v>143.81353759765599</c:v>
                </c:pt>
                <c:pt idx="119">
                  <c:v>130.05184936523401</c:v>
                </c:pt>
                <c:pt idx="120">
                  <c:v>124.269821166992</c:v>
                </c:pt>
                <c:pt idx="121">
                  <c:v>143.09114074707</c:v>
                </c:pt>
                <c:pt idx="122">
                  <c:v>150.339111328125</c:v>
                </c:pt>
                <c:pt idx="123">
                  <c:v>179.737060546875</c:v>
                </c:pt>
                <c:pt idx="124">
                  <c:v>142.81001281738301</c:v>
                </c:pt>
                <c:pt idx="125">
                  <c:v>142.91546630859401</c:v>
                </c:pt>
                <c:pt idx="126">
                  <c:v>157.43118286132801</c:v>
                </c:pt>
                <c:pt idx="127">
                  <c:v>153.57929992675801</c:v>
                </c:pt>
                <c:pt idx="128">
                  <c:v>142.27960205078099</c:v>
                </c:pt>
                <c:pt idx="129">
                  <c:v>141.140380859375</c:v>
                </c:pt>
                <c:pt idx="130">
                  <c:v>156.48530578613301</c:v>
                </c:pt>
                <c:pt idx="131">
                  <c:v>142.663330078125</c:v>
                </c:pt>
                <c:pt idx="132">
                  <c:v>176.65371704101599</c:v>
                </c:pt>
                <c:pt idx="133">
                  <c:v>150.349365234375</c:v>
                </c:pt>
                <c:pt idx="134">
                  <c:v>110.089721679688</c:v>
                </c:pt>
                <c:pt idx="135">
                  <c:v>141.74478149414099</c:v>
                </c:pt>
                <c:pt idx="136">
                  <c:v>111.885177612305</c:v>
                </c:pt>
                <c:pt idx="137">
                  <c:v>123.541213989258</c:v>
                </c:pt>
                <c:pt idx="138">
                  <c:v>128.21682739257801</c:v>
                </c:pt>
                <c:pt idx="139">
                  <c:v>122.791229248047</c:v>
                </c:pt>
                <c:pt idx="140">
                  <c:v>130.73277282714801</c:v>
                </c:pt>
                <c:pt idx="141">
                  <c:v>137.60675048828099</c:v>
                </c:pt>
                <c:pt idx="142">
                  <c:v>119.512886047363</c:v>
                </c:pt>
                <c:pt idx="143">
                  <c:v>143.360275268555</c:v>
                </c:pt>
                <c:pt idx="144">
                  <c:v>136.50701904296901</c:v>
                </c:pt>
                <c:pt idx="145">
                  <c:v>119.182426452637</c:v>
                </c:pt>
                <c:pt idx="146">
                  <c:v>101.865478515625</c:v>
                </c:pt>
                <c:pt idx="147">
                  <c:v>99.290298461914105</c:v>
                </c:pt>
                <c:pt idx="148">
                  <c:v>92.981781005859403</c:v>
                </c:pt>
                <c:pt idx="149">
                  <c:v>102.96949768066401</c:v>
                </c:pt>
                <c:pt idx="150">
                  <c:v>87.123153686523395</c:v>
                </c:pt>
                <c:pt idx="151">
                  <c:v>74.292800903320298</c:v>
                </c:pt>
                <c:pt idx="152">
                  <c:v>72.478195190429702</c:v>
                </c:pt>
                <c:pt idx="153">
                  <c:v>82.722869873046903</c:v>
                </c:pt>
                <c:pt idx="154">
                  <c:v>76.343154907226605</c:v>
                </c:pt>
                <c:pt idx="155">
                  <c:v>73.237960815429702</c:v>
                </c:pt>
                <c:pt idx="156">
                  <c:v>80.575714111328097</c:v>
                </c:pt>
                <c:pt idx="157">
                  <c:v>75.308532714843807</c:v>
                </c:pt>
                <c:pt idx="158">
                  <c:v>79.803215026855497</c:v>
                </c:pt>
                <c:pt idx="159">
                  <c:v>90.262176513671903</c:v>
                </c:pt>
                <c:pt idx="160">
                  <c:v>68.753707885742202</c:v>
                </c:pt>
                <c:pt idx="161">
                  <c:v>52.840633392333999</c:v>
                </c:pt>
                <c:pt idx="162">
                  <c:v>72.481399536132798</c:v>
                </c:pt>
                <c:pt idx="163">
                  <c:v>41.701335906982401</c:v>
                </c:pt>
                <c:pt idx="164">
                  <c:v>75.003341674804702</c:v>
                </c:pt>
                <c:pt idx="165">
                  <c:v>57.346233367919901</c:v>
                </c:pt>
                <c:pt idx="166">
                  <c:v>47.652976989746101</c:v>
                </c:pt>
                <c:pt idx="167">
                  <c:v>40.392780303955099</c:v>
                </c:pt>
                <c:pt idx="168">
                  <c:v>35.307159423828097</c:v>
                </c:pt>
                <c:pt idx="169">
                  <c:v>40.705009460449197</c:v>
                </c:pt>
                <c:pt idx="170">
                  <c:v>47.8046875</c:v>
                </c:pt>
                <c:pt idx="171">
                  <c:v>46.497974395752003</c:v>
                </c:pt>
                <c:pt idx="172">
                  <c:v>29.4881782531738</c:v>
                </c:pt>
                <c:pt idx="173">
                  <c:v>31.822216033935501</c:v>
                </c:pt>
                <c:pt idx="174">
                  <c:v>32.845737457275398</c:v>
                </c:pt>
                <c:pt idx="175">
                  <c:v>39.814231872558601</c:v>
                </c:pt>
                <c:pt idx="176">
                  <c:v>37.6111450195313</c:v>
                </c:pt>
                <c:pt idx="177">
                  <c:v>25.1576232910156</c:v>
                </c:pt>
                <c:pt idx="178">
                  <c:v>32.704055786132798</c:v>
                </c:pt>
                <c:pt idx="179">
                  <c:v>30.959049224853501</c:v>
                </c:pt>
                <c:pt idx="180">
                  <c:v>37.5088500976562</c:v>
                </c:pt>
                <c:pt idx="181">
                  <c:v>35.9107055664063</c:v>
                </c:pt>
                <c:pt idx="182">
                  <c:v>20.822118759155298</c:v>
                </c:pt>
                <c:pt idx="183">
                  <c:v>24.9177360534668</c:v>
                </c:pt>
                <c:pt idx="184">
                  <c:v>9.0728521347045898</c:v>
                </c:pt>
                <c:pt idx="185">
                  <c:v>22.150903701782202</c:v>
                </c:pt>
                <c:pt idx="186">
                  <c:v>24.657905578613299</c:v>
                </c:pt>
                <c:pt idx="187">
                  <c:v>20.440301895141602</c:v>
                </c:pt>
                <c:pt idx="188">
                  <c:v>24.638957977294901</c:v>
                </c:pt>
                <c:pt idx="189">
                  <c:v>16.7054767608643</c:v>
                </c:pt>
                <c:pt idx="190">
                  <c:v>20.593696594238299</c:v>
                </c:pt>
                <c:pt idx="191">
                  <c:v>10.836693763732899</c:v>
                </c:pt>
                <c:pt idx="192">
                  <c:v>12.927192687988301</c:v>
                </c:pt>
                <c:pt idx="193">
                  <c:v>14.801307678222701</c:v>
                </c:pt>
                <c:pt idx="194">
                  <c:v>15.0430746078491</c:v>
                </c:pt>
                <c:pt idx="195">
                  <c:v>18.648694992065401</c:v>
                </c:pt>
                <c:pt idx="196">
                  <c:v>4.2694516181945801</c:v>
                </c:pt>
                <c:pt idx="197">
                  <c:v>14.3477210998535</c:v>
                </c:pt>
                <c:pt idx="198">
                  <c:v>3.6982250213622998</c:v>
                </c:pt>
                <c:pt idx="199">
                  <c:v>11.9392547607422</c:v>
                </c:pt>
                <c:pt idx="200">
                  <c:v>15.9047250747681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FB2-4AA1-8C19-C26FAE633C6C}"/>
            </c:ext>
          </c:extLst>
        </c:ser>
        <c:ser>
          <c:idx val="4"/>
          <c:order val="5"/>
          <c:tx>
            <c:v>S18</c:v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SH!$AF$5:$AF$205</c:f>
              <c:numCache>
                <c:formatCode>General</c:formatCode>
                <c:ptCount val="201"/>
                <c:pt idx="0">
                  <c:v>0.74860233068466198</c:v>
                </c:pt>
                <c:pt idx="1">
                  <c:v>2.8865823745727499</c:v>
                </c:pt>
                <c:pt idx="2">
                  <c:v>-1.4318870306014999</c:v>
                </c:pt>
                <c:pt idx="3">
                  <c:v>0.84776419401168801</c:v>
                </c:pt>
                <c:pt idx="4">
                  <c:v>-0.94956934452056896</c:v>
                </c:pt>
                <c:pt idx="5">
                  <c:v>-0.89031583070755005</c:v>
                </c:pt>
                <c:pt idx="6">
                  <c:v>2.6405668258667001</c:v>
                </c:pt>
                <c:pt idx="7">
                  <c:v>2.4296894073486301</c:v>
                </c:pt>
                <c:pt idx="8">
                  <c:v>6.0070152282714799</c:v>
                </c:pt>
                <c:pt idx="9">
                  <c:v>11.970782279968301</c:v>
                </c:pt>
                <c:pt idx="10">
                  <c:v>20.1541137695313</c:v>
                </c:pt>
                <c:pt idx="11">
                  <c:v>91.98876953125</c:v>
                </c:pt>
                <c:pt idx="12">
                  <c:v>237.14308166503901</c:v>
                </c:pt>
                <c:pt idx="13">
                  <c:v>422.21936035156199</c:v>
                </c:pt>
                <c:pt idx="14">
                  <c:v>450.531005859375</c:v>
                </c:pt>
                <c:pt idx="15">
                  <c:v>293.687744140625</c:v>
                </c:pt>
                <c:pt idx="16">
                  <c:v>147.65148925781301</c:v>
                </c:pt>
                <c:pt idx="17">
                  <c:v>34.079368591308601</c:v>
                </c:pt>
                <c:pt idx="18">
                  <c:v>20.685184478759801</c:v>
                </c:pt>
                <c:pt idx="19">
                  <c:v>23.177904129028299</c:v>
                </c:pt>
                <c:pt idx="20">
                  <c:v>45.862480163574197</c:v>
                </c:pt>
                <c:pt idx="21">
                  <c:v>130.86541748046901</c:v>
                </c:pt>
                <c:pt idx="22">
                  <c:v>232.425048828125</c:v>
                </c:pt>
                <c:pt idx="23">
                  <c:v>252.77688598632801</c:v>
                </c:pt>
                <c:pt idx="24">
                  <c:v>210.01127624511699</c:v>
                </c:pt>
                <c:pt idx="25">
                  <c:v>141.20066833496099</c:v>
                </c:pt>
                <c:pt idx="26">
                  <c:v>49.781017303466797</c:v>
                </c:pt>
                <c:pt idx="27">
                  <c:v>20.271678924560501</c:v>
                </c:pt>
                <c:pt idx="28">
                  <c:v>9.3458747863769496</c:v>
                </c:pt>
                <c:pt idx="29">
                  <c:v>6.7820692062377903</c:v>
                </c:pt>
                <c:pt idx="30">
                  <c:v>10.9337244033813</c:v>
                </c:pt>
                <c:pt idx="31">
                  <c:v>16.946937561035199</c:v>
                </c:pt>
                <c:pt idx="32">
                  <c:v>10.230731010436999</c:v>
                </c:pt>
                <c:pt idx="33">
                  <c:v>15.843080520629901</c:v>
                </c:pt>
                <c:pt idx="34">
                  <c:v>10.413988113403301</c:v>
                </c:pt>
                <c:pt idx="35">
                  <c:v>5.7814822196960396</c:v>
                </c:pt>
                <c:pt idx="36">
                  <c:v>7.19342136383057</c:v>
                </c:pt>
                <c:pt idx="37">
                  <c:v>12.274900436401399</c:v>
                </c:pt>
                <c:pt idx="38">
                  <c:v>8.0168399810790998</c:v>
                </c:pt>
                <c:pt idx="39">
                  <c:v>10.616554260253899</c:v>
                </c:pt>
                <c:pt idx="40">
                  <c:v>0.58974027633667003</c:v>
                </c:pt>
                <c:pt idx="41">
                  <c:v>9.4181814193725604</c:v>
                </c:pt>
                <c:pt idx="42">
                  <c:v>6.3939318656921396</c:v>
                </c:pt>
                <c:pt idx="43">
                  <c:v>7.7117819786071804</c:v>
                </c:pt>
                <c:pt idx="44">
                  <c:v>11.2124881744385</c:v>
                </c:pt>
                <c:pt idx="45">
                  <c:v>17.069698333740199</c:v>
                </c:pt>
                <c:pt idx="46">
                  <c:v>16.359035491943398</c:v>
                </c:pt>
                <c:pt idx="47">
                  <c:v>14.044050216674799</c:v>
                </c:pt>
                <c:pt idx="48">
                  <c:v>25.410709381103501</c:v>
                </c:pt>
                <c:pt idx="49">
                  <c:v>21.792375564575199</c:v>
                </c:pt>
                <c:pt idx="50">
                  <c:v>22.557857513427699</c:v>
                </c:pt>
                <c:pt idx="51">
                  <c:v>22.927150726318398</c:v>
                </c:pt>
                <c:pt idx="52">
                  <c:v>30.071510314941399</c:v>
                </c:pt>
                <c:pt idx="53">
                  <c:v>30.168636322021499</c:v>
                </c:pt>
                <c:pt idx="54">
                  <c:v>27.9327087402344</c:v>
                </c:pt>
                <c:pt idx="55">
                  <c:v>21.5852165222168</c:v>
                </c:pt>
                <c:pt idx="56">
                  <c:v>28.081348419189499</c:v>
                </c:pt>
                <c:pt idx="57">
                  <c:v>19.9972248077393</c:v>
                </c:pt>
                <c:pt idx="58">
                  <c:v>20.104866027831999</c:v>
                </c:pt>
                <c:pt idx="59">
                  <c:v>33.923088073730497</c:v>
                </c:pt>
                <c:pt idx="60">
                  <c:v>33.668693542480497</c:v>
                </c:pt>
                <c:pt idx="61">
                  <c:v>44.008201599121101</c:v>
                </c:pt>
                <c:pt idx="62">
                  <c:v>43.091331481933601</c:v>
                </c:pt>
                <c:pt idx="63">
                  <c:v>30.915683746337901</c:v>
                </c:pt>
                <c:pt idx="64">
                  <c:v>47.258060455322301</c:v>
                </c:pt>
                <c:pt idx="65">
                  <c:v>39.991851806640597</c:v>
                </c:pt>
                <c:pt idx="66">
                  <c:v>44.455711364746101</c:v>
                </c:pt>
                <c:pt idx="67">
                  <c:v>51.510879516601598</c:v>
                </c:pt>
                <c:pt idx="68">
                  <c:v>43.785511016845703</c:v>
                </c:pt>
                <c:pt idx="69">
                  <c:v>60.003204345703097</c:v>
                </c:pt>
                <c:pt idx="70">
                  <c:v>44.0325927734375</c:v>
                </c:pt>
                <c:pt idx="71">
                  <c:v>37.349563598632798</c:v>
                </c:pt>
                <c:pt idx="72">
                  <c:v>38.831077575683601</c:v>
                </c:pt>
                <c:pt idx="73">
                  <c:v>36.717090606689503</c:v>
                </c:pt>
                <c:pt idx="74">
                  <c:v>39.516044616699197</c:v>
                </c:pt>
                <c:pt idx="75">
                  <c:v>48.331634521484403</c:v>
                </c:pt>
                <c:pt idx="76">
                  <c:v>45.028892517089801</c:v>
                </c:pt>
                <c:pt idx="77">
                  <c:v>54.002395629882798</c:v>
                </c:pt>
                <c:pt idx="78">
                  <c:v>52.0912475585937</c:v>
                </c:pt>
                <c:pt idx="79">
                  <c:v>43.966232299804702</c:v>
                </c:pt>
                <c:pt idx="80">
                  <c:v>42.146385192871101</c:v>
                </c:pt>
                <c:pt idx="81">
                  <c:v>38.2166557312012</c:v>
                </c:pt>
                <c:pt idx="82">
                  <c:v>50.8412055969238</c:v>
                </c:pt>
                <c:pt idx="83">
                  <c:v>47.3536376953125</c:v>
                </c:pt>
                <c:pt idx="84">
                  <c:v>54.776710510253899</c:v>
                </c:pt>
                <c:pt idx="85">
                  <c:v>47.772750854492202</c:v>
                </c:pt>
                <c:pt idx="86">
                  <c:v>39.696708679199197</c:v>
                </c:pt>
                <c:pt idx="87">
                  <c:v>67.179183959960895</c:v>
                </c:pt>
                <c:pt idx="88">
                  <c:v>60.980316162109403</c:v>
                </c:pt>
                <c:pt idx="89">
                  <c:v>63.578182220458999</c:v>
                </c:pt>
                <c:pt idx="90">
                  <c:v>54.727767944335902</c:v>
                </c:pt>
                <c:pt idx="91">
                  <c:v>67.3984375</c:v>
                </c:pt>
                <c:pt idx="92">
                  <c:v>65.706741333007798</c:v>
                </c:pt>
                <c:pt idx="93">
                  <c:v>70.796714782714801</c:v>
                </c:pt>
                <c:pt idx="94">
                  <c:v>58.5068168640137</c:v>
                </c:pt>
                <c:pt idx="95">
                  <c:v>63.954261779785199</c:v>
                </c:pt>
                <c:pt idx="96">
                  <c:v>71.700630187988295</c:v>
                </c:pt>
                <c:pt idx="97">
                  <c:v>69.753509521484403</c:v>
                </c:pt>
                <c:pt idx="98">
                  <c:v>68.762130737304702</c:v>
                </c:pt>
                <c:pt idx="99">
                  <c:v>84.764007568359403</c:v>
                </c:pt>
                <c:pt idx="100">
                  <c:v>81.641204833984403</c:v>
                </c:pt>
                <c:pt idx="101">
                  <c:v>70.924049377441406</c:v>
                </c:pt>
                <c:pt idx="102">
                  <c:v>78.172256469726605</c:v>
                </c:pt>
                <c:pt idx="103">
                  <c:v>86.959236145019503</c:v>
                </c:pt>
                <c:pt idx="104">
                  <c:v>92.554382324218807</c:v>
                </c:pt>
                <c:pt idx="105">
                  <c:v>80.529327392578097</c:v>
                </c:pt>
                <c:pt idx="106">
                  <c:v>73.106727600097699</c:v>
                </c:pt>
                <c:pt idx="107">
                  <c:v>91.462135314941406</c:v>
                </c:pt>
                <c:pt idx="108">
                  <c:v>84.639175415039105</c:v>
                </c:pt>
                <c:pt idx="109">
                  <c:v>89.857513427734403</c:v>
                </c:pt>
                <c:pt idx="110">
                  <c:v>118.390823364258</c:v>
                </c:pt>
                <c:pt idx="111">
                  <c:v>98.006790161132798</c:v>
                </c:pt>
                <c:pt idx="112">
                  <c:v>84.0322265625</c:v>
                </c:pt>
                <c:pt idx="113">
                  <c:v>142.42593383789099</c:v>
                </c:pt>
                <c:pt idx="114">
                  <c:v>96.239105224609403</c:v>
                </c:pt>
                <c:pt idx="115">
                  <c:v>86.513252258300795</c:v>
                </c:pt>
                <c:pt idx="116">
                  <c:v>82.376785278320298</c:v>
                </c:pt>
                <c:pt idx="117">
                  <c:v>108.339279174805</c:v>
                </c:pt>
                <c:pt idx="118">
                  <c:v>93.796493530273395</c:v>
                </c:pt>
                <c:pt idx="119">
                  <c:v>92.620330810546903</c:v>
                </c:pt>
                <c:pt idx="120">
                  <c:v>118.183074951172</c:v>
                </c:pt>
                <c:pt idx="121">
                  <c:v>106.75008392334</c:v>
                </c:pt>
                <c:pt idx="122">
                  <c:v>112.63255310058599</c:v>
                </c:pt>
                <c:pt idx="123">
                  <c:v>102.602020263672</c:v>
                </c:pt>
                <c:pt idx="124">
                  <c:v>120.87896728515599</c:v>
                </c:pt>
                <c:pt idx="125">
                  <c:v>133.69439697265599</c:v>
                </c:pt>
                <c:pt idx="126">
                  <c:v>94.815414428710895</c:v>
                </c:pt>
                <c:pt idx="127">
                  <c:v>113.347030639648</c:v>
                </c:pt>
                <c:pt idx="128">
                  <c:v>114.29615783691401</c:v>
                </c:pt>
                <c:pt idx="129">
                  <c:v>106.96112060546901</c:v>
                </c:pt>
                <c:pt idx="130">
                  <c:v>110.438194274902</c:v>
                </c:pt>
                <c:pt idx="131">
                  <c:v>127.287384033203</c:v>
                </c:pt>
                <c:pt idx="132">
                  <c:v>112.825691223145</c:v>
                </c:pt>
                <c:pt idx="133">
                  <c:v>104.741653442383</c:v>
                </c:pt>
                <c:pt idx="134">
                  <c:v>104.90789794921901</c:v>
                </c:pt>
                <c:pt idx="135">
                  <c:v>110.48494720459</c:v>
                </c:pt>
                <c:pt idx="136">
                  <c:v>100.123542785645</c:v>
                </c:pt>
                <c:pt idx="137">
                  <c:v>105.11979675293</c:v>
                </c:pt>
                <c:pt idx="138">
                  <c:v>88.598434448242202</c:v>
                </c:pt>
                <c:pt idx="139">
                  <c:v>92.9268798828125</c:v>
                </c:pt>
                <c:pt idx="140">
                  <c:v>102.20583343505901</c:v>
                </c:pt>
                <c:pt idx="141">
                  <c:v>92.329727172851605</c:v>
                </c:pt>
                <c:pt idx="142">
                  <c:v>95.547256469726605</c:v>
                </c:pt>
                <c:pt idx="143">
                  <c:v>87.969497680664105</c:v>
                </c:pt>
                <c:pt idx="144">
                  <c:v>77.436004638671903</c:v>
                </c:pt>
                <c:pt idx="145">
                  <c:v>88.294265747070298</c:v>
                </c:pt>
                <c:pt idx="146">
                  <c:v>77.430236816406193</c:v>
                </c:pt>
                <c:pt idx="147">
                  <c:v>78.983551025390597</c:v>
                </c:pt>
                <c:pt idx="148">
                  <c:v>76.671493530273395</c:v>
                </c:pt>
                <c:pt idx="149">
                  <c:v>81.643646240234403</c:v>
                </c:pt>
                <c:pt idx="150">
                  <c:v>55.200065612792997</c:v>
                </c:pt>
                <c:pt idx="151">
                  <c:v>70.934951782226605</c:v>
                </c:pt>
                <c:pt idx="152">
                  <c:v>61.222137451171903</c:v>
                </c:pt>
                <c:pt idx="153">
                  <c:v>70.408363342285199</c:v>
                </c:pt>
                <c:pt idx="154">
                  <c:v>59.4655570983887</c:v>
                </c:pt>
                <c:pt idx="155">
                  <c:v>65.842132568359403</c:v>
                </c:pt>
                <c:pt idx="156">
                  <c:v>50.126506805419901</c:v>
                </c:pt>
                <c:pt idx="157">
                  <c:v>66.988708496093693</c:v>
                </c:pt>
                <c:pt idx="158">
                  <c:v>53.748252868652301</c:v>
                </c:pt>
                <c:pt idx="159">
                  <c:v>55.250316619872997</c:v>
                </c:pt>
                <c:pt idx="160">
                  <c:v>44.2596244812012</c:v>
                </c:pt>
                <c:pt idx="161">
                  <c:v>60.060005187988303</c:v>
                </c:pt>
                <c:pt idx="162">
                  <c:v>54.2224731445313</c:v>
                </c:pt>
                <c:pt idx="163">
                  <c:v>43.901885986328097</c:v>
                </c:pt>
                <c:pt idx="164">
                  <c:v>42.172080993652301</c:v>
                </c:pt>
                <c:pt idx="165">
                  <c:v>40.448883056640597</c:v>
                </c:pt>
                <c:pt idx="166">
                  <c:v>41.275115966796903</c:v>
                </c:pt>
                <c:pt idx="167">
                  <c:v>35.315025329589801</c:v>
                </c:pt>
                <c:pt idx="168">
                  <c:v>34.007968902587898</c:v>
                </c:pt>
                <c:pt idx="169">
                  <c:v>33.243980407714801</c:v>
                </c:pt>
                <c:pt idx="170">
                  <c:v>37.9747924804687</c:v>
                </c:pt>
                <c:pt idx="171">
                  <c:v>29.318576812744102</c:v>
                </c:pt>
                <c:pt idx="172">
                  <c:v>24.073200225830099</c:v>
                </c:pt>
                <c:pt idx="173">
                  <c:v>27.581563949585</c:v>
                </c:pt>
                <c:pt idx="174">
                  <c:v>24.213779449462901</c:v>
                </c:pt>
                <c:pt idx="175">
                  <c:v>35.370643615722699</c:v>
                </c:pt>
                <c:pt idx="176">
                  <c:v>28.161399841308601</c:v>
                </c:pt>
                <c:pt idx="177">
                  <c:v>25.151552200317401</c:v>
                </c:pt>
                <c:pt idx="178">
                  <c:v>22.296909332275401</c:v>
                </c:pt>
                <c:pt idx="179">
                  <c:v>24.304029464721701</c:v>
                </c:pt>
                <c:pt idx="180">
                  <c:v>27.7359104156494</c:v>
                </c:pt>
                <c:pt idx="181">
                  <c:v>11.5148677825928</c:v>
                </c:pt>
                <c:pt idx="182">
                  <c:v>17.344310760498001</c:v>
                </c:pt>
                <c:pt idx="183">
                  <c:v>14.503273010253899</c:v>
                </c:pt>
                <c:pt idx="184">
                  <c:v>19.4041137695313</c:v>
                </c:pt>
                <c:pt idx="185">
                  <c:v>12.434422492981</c:v>
                </c:pt>
                <c:pt idx="186">
                  <c:v>18.5499877929687</c:v>
                </c:pt>
                <c:pt idx="187">
                  <c:v>13.9229373931885</c:v>
                </c:pt>
                <c:pt idx="188">
                  <c:v>7.1274375915527299</c:v>
                </c:pt>
                <c:pt idx="189">
                  <c:v>8.8152675628662092</c:v>
                </c:pt>
                <c:pt idx="190">
                  <c:v>16.284740447998001</c:v>
                </c:pt>
                <c:pt idx="191">
                  <c:v>9.4295549392700195</c:v>
                </c:pt>
                <c:pt idx="192">
                  <c:v>11.8320016860962</c:v>
                </c:pt>
                <c:pt idx="193">
                  <c:v>13.7605304718018</c:v>
                </c:pt>
                <c:pt idx="194">
                  <c:v>8.5261039733886701</c:v>
                </c:pt>
                <c:pt idx="195">
                  <c:v>9.0000286102294904</c:v>
                </c:pt>
                <c:pt idx="196">
                  <c:v>6.8264298439025897</c:v>
                </c:pt>
                <c:pt idx="197">
                  <c:v>9.4539279937744105</c:v>
                </c:pt>
                <c:pt idx="198">
                  <c:v>10.896798133850099</c:v>
                </c:pt>
                <c:pt idx="199">
                  <c:v>-0.87485045194625899</c:v>
                </c:pt>
                <c:pt idx="200">
                  <c:v>12.176500320434601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FB2-4AA1-8C19-C26FAE633C6C}"/>
            </c:ext>
          </c:extLst>
        </c:ser>
        <c:ser>
          <c:idx val="5"/>
          <c:order val="6"/>
          <c:tx>
            <c:v>S20</c:v>
          </c:tx>
          <c:spPr>
            <a:ln w="28575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SH!$AL$5:$AL$205</c:f>
              <c:numCache>
                <c:formatCode>General</c:formatCode>
                <c:ptCount val="201"/>
                <c:pt idx="0">
                  <c:v>2.9438579082489</c:v>
                </c:pt>
                <c:pt idx="1">
                  <c:v>5.8142657279968297</c:v>
                </c:pt>
                <c:pt idx="2">
                  <c:v>1.93331158161163</c:v>
                </c:pt>
                <c:pt idx="3">
                  <c:v>-1.8405681848526001</c:v>
                </c:pt>
                <c:pt idx="4">
                  <c:v>-3.0770211219787602</c:v>
                </c:pt>
                <c:pt idx="5">
                  <c:v>3.8064875602722199</c:v>
                </c:pt>
                <c:pt idx="6">
                  <c:v>1.78473389148712</c:v>
                </c:pt>
                <c:pt idx="7">
                  <c:v>2.1141600608825701</c:v>
                </c:pt>
                <c:pt idx="8">
                  <c:v>3.8944935798645002</c:v>
                </c:pt>
                <c:pt idx="9">
                  <c:v>3.52688407897949</c:v>
                </c:pt>
                <c:pt idx="10">
                  <c:v>20.991836547851602</c:v>
                </c:pt>
                <c:pt idx="11">
                  <c:v>82.293670654296903</c:v>
                </c:pt>
                <c:pt idx="12">
                  <c:v>210.97943115234401</c:v>
                </c:pt>
                <c:pt idx="13">
                  <c:v>383.91442871093699</c:v>
                </c:pt>
                <c:pt idx="14">
                  <c:v>414.72320556640602</c:v>
                </c:pt>
                <c:pt idx="15">
                  <c:v>291.44299316406301</c:v>
                </c:pt>
                <c:pt idx="16">
                  <c:v>108.51365661621099</c:v>
                </c:pt>
                <c:pt idx="17">
                  <c:v>31.878484725952099</c:v>
                </c:pt>
                <c:pt idx="18">
                  <c:v>20.603755950927699</c:v>
                </c:pt>
                <c:pt idx="19">
                  <c:v>23.436214447021499</c:v>
                </c:pt>
                <c:pt idx="20">
                  <c:v>48.337890625</c:v>
                </c:pt>
                <c:pt idx="21">
                  <c:v>128.26473999023401</c:v>
                </c:pt>
                <c:pt idx="22">
                  <c:v>206.59780883789099</c:v>
                </c:pt>
                <c:pt idx="23">
                  <c:v>260.486572265625</c:v>
                </c:pt>
                <c:pt idx="24">
                  <c:v>218.31948852539099</c:v>
                </c:pt>
                <c:pt idx="25">
                  <c:v>129.25361633300801</c:v>
                </c:pt>
                <c:pt idx="26">
                  <c:v>53.969268798828097</c:v>
                </c:pt>
                <c:pt idx="27">
                  <c:v>24.373340606689499</c:v>
                </c:pt>
                <c:pt idx="28">
                  <c:v>18.128086090087901</c:v>
                </c:pt>
                <c:pt idx="29">
                  <c:v>8.9598121643066406</c:v>
                </c:pt>
                <c:pt idx="30">
                  <c:v>9.6805400848388707</c:v>
                </c:pt>
                <c:pt idx="31">
                  <c:v>15.960588455200201</c:v>
                </c:pt>
                <c:pt idx="32">
                  <c:v>18.936824798583999</c:v>
                </c:pt>
                <c:pt idx="33">
                  <c:v>8.5276107788085902</c:v>
                </c:pt>
                <c:pt idx="34">
                  <c:v>4.9221072196960396</c:v>
                </c:pt>
                <c:pt idx="35">
                  <c:v>8.0853118896484393</c:v>
                </c:pt>
                <c:pt idx="36">
                  <c:v>8.9454841613769496</c:v>
                </c:pt>
                <c:pt idx="37">
                  <c:v>11.9974250793457</c:v>
                </c:pt>
                <c:pt idx="38">
                  <c:v>14.226541519165</c:v>
                </c:pt>
                <c:pt idx="39">
                  <c:v>7.60774803161621</c:v>
                </c:pt>
                <c:pt idx="40">
                  <c:v>8.6108970642089808</c:v>
                </c:pt>
                <c:pt idx="41">
                  <c:v>9.2418565750122106</c:v>
                </c:pt>
                <c:pt idx="42">
                  <c:v>16.3525276184082</c:v>
                </c:pt>
                <c:pt idx="43">
                  <c:v>25.349708557128899</c:v>
                </c:pt>
                <c:pt idx="44">
                  <c:v>49.099193572997997</c:v>
                </c:pt>
                <c:pt idx="45">
                  <c:v>41.525672912597699</c:v>
                </c:pt>
                <c:pt idx="46">
                  <c:v>48.974563598632798</c:v>
                </c:pt>
                <c:pt idx="47">
                  <c:v>58.243133544921903</c:v>
                </c:pt>
                <c:pt idx="48">
                  <c:v>73.611724853515597</c:v>
                </c:pt>
                <c:pt idx="49">
                  <c:v>79.828048706054702</c:v>
                </c:pt>
                <c:pt idx="50">
                  <c:v>60.369583129882798</c:v>
                </c:pt>
                <c:pt idx="51">
                  <c:v>70.816146850585895</c:v>
                </c:pt>
                <c:pt idx="52">
                  <c:v>79.536834716796903</c:v>
                </c:pt>
                <c:pt idx="53">
                  <c:v>78.349868774414105</c:v>
                </c:pt>
                <c:pt idx="54">
                  <c:v>63.725582122802699</c:v>
                </c:pt>
                <c:pt idx="55">
                  <c:v>74.572540283203097</c:v>
                </c:pt>
                <c:pt idx="56">
                  <c:v>74.509681701660199</c:v>
                </c:pt>
                <c:pt idx="57">
                  <c:v>60.844505310058601</c:v>
                </c:pt>
                <c:pt idx="58">
                  <c:v>54.945556640625</c:v>
                </c:pt>
                <c:pt idx="59">
                  <c:v>54.720405578613303</c:v>
                </c:pt>
                <c:pt idx="60">
                  <c:v>98.543548583984403</c:v>
                </c:pt>
                <c:pt idx="61">
                  <c:v>115.93264007568401</c:v>
                </c:pt>
                <c:pt idx="62">
                  <c:v>113.860275268555</c:v>
                </c:pt>
                <c:pt idx="63">
                  <c:v>106.377563476562</c:v>
                </c:pt>
                <c:pt idx="64">
                  <c:v>112.203887939453</c:v>
                </c:pt>
                <c:pt idx="65">
                  <c:v>110.86639404296901</c:v>
                </c:pt>
                <c:pt idx="66">
                  <c:v>88.604660034179702</c:v>
                </c:pt>
                <c:pt idx="67">
                  <c:v>101.462852478027</c:v>
                </c:pt>
                <c:pt idx="68">
                  <c:v>88.726692199707003</c:v>
                </c:pt>
                <c:pt idx="69">
                  <c:v>92.559768676757798</c:v>
                </c:pt>
                <c:pt idx="70">
                  <c:v>122.317054748535</c:v>
                </c:pt>
                <c:pt idx="71">
                  <c:v>102.390548706055</c:v>
                </c:pt>
                <c:pt idx="72">
                  <c:v>105.71768188476599</c:v>
                </c:pt>
                <c:pt idx="73">
                  <c:v>113.953994750977</c:v>
                </c:pt>
                <c:pt idx="74">
                  <c:v>116.13816833496099</c:v>
                </c:pt>
                <c:pt idx="75">
                  <c:v>97.859298706054702</c:v>
                </c:pt>
                <c:pt idx="76">
                  <c:v>103.30337524414099</c:v>
                </c:pt>
                <c:pt idx="77">
                  <c:v>131.8564453125</c:v>
                </c:pt>
                <c:pt idx="78">
                  <c:v>105.171348571777</c:v>
                </c:pt>
                <c:pt idx="79">
                  <c:v>107.528457641602</c:v>
                </c:pt>
                <c:pt idx="80">
                  <c:v>105.45831298828099</c:v>
                </c:pt>
                <c:pt idx="81">
                  <c:v>121.383575439453</c:v>
                </c:pt>
                <c:pt idx="82">
                  <c:v>101.49846649169901</c:v>
                </c:pt>
                <c:pt idx="83">
                  <c:v>117.667938232422</c:v>
                </c:pt>
                <c:pt idx="84">
                  <c:v>103.64495086669901</c:v>
                </c:pt>
                <c:pt idx="85">
                  <c:v>102.44940185546901</c:v>
                </c:pt>
                <c:pt idx="86">
                  <c:v>114.45867156982401</c:v>
                </c:pt>
                <c:pt idx="87">
                  <c:v>91.690406799316406</c:v>
                </c:pt>
                <c:pt idx="88">
                  <c:v>85.255798339843807</c:v>
                </c:pt>
                <c:pt idx="89">
                  <c:v>103.766273498535</c:v>
                </c:pt>
                <c:pt idx="90">
                  <c:v>93.150138854980497</c:v>
                </c:pt>
                <c:pt idx="91">
                  <c:v>99.389923095703097</c:v>
                </c:pt>
                <c:pt idx="92">
                  <c:v>82.504135131835895</c:v>
                </c:pt>
                <c:pt idx="93">
                  <c:v>100.15862274169901</c:v>
                </c:pt>
                <c:pt idx="94">
                  <c:v>110.418106079102</c:v>
                </c:pt>
                <c:pt idx="95">
                  <c:v>91.244644165039105</c:v>
                </c:pt>
                <c:pt idx="96">
                  <c:v>81.964370727539105</c:v>
                </c:pt>
                <c:pt idx="97">
                  <c:v>82.265686035156193</c:v>
                </c:pt>
                <c:pt idx="98">
                  <c:v>82.721389770507798</c:v>
                </c:pt>
                <c:pt idx="99">
                  <c:v>106.76992034912099</c:v>
                </c:pt>
                <c:pt idx="100">
                  <c:v>90.576843261718693</c:v>
                </c:pt>
                <c:pt idx="101">
                  <c:v>103.819290161133</c:v>
                </c:pt>
                <c:pt idx="102">
                  <c:v>104.35002899169901</c:v>
                </c:pt>
                <c:pt idx="103">
                  <c:v>101.663787841797</c:v>
                </c:pt>
                <c:pt idx="104">
                  <c:v>106.24461364746099</c:v>
                </c:pt>
                <c:pt idx="105">
                  <c:v>102.30817413330099</c:v>
                </c:pt>
                <c:pt idx="106">
                  <c:v>94.444519042968807</c:v>
                </c:pt>
                <c:pt idx="107">
                  <c:v>110.91502380371099</c:v>
                </c:pt>
                <c:pt idx="108">
                  <c:v>93.972717285156193</c:v>
                </c:pt>
                <c:pt idx="109">
                  <c:v>108.12419128418</c:v>
                </c:pt>
                <c:pt idx="110">
                  <c:v>108.683471679688</c:v>
                </c:pt>
                <c:pt idx="111">
                  <c:v>113.19850921630901</c:v>
                </c:pt>
                <c:pt idx="112">
                  <c:v>107.83081817627</c:v>
                </c:pt>
                <c:pt idx="113">
                  <c:v>115.51922607421901</c:v>
                </c:pt>
                <c:pt idx="114">
                  <c:v>128.75325012207</c:v>
                </c:pt>
                <c:pt idx="115">
                  <c:v>102.754287719727</c:v>
                </c:pt>
                <c:pt idx="116">
                  <c:v>110.808349609375</c:v>
                </c:pt>
                <c:pt idx="117">
                  <c:v>123.31060791015599</c:v>
                </c:pt>
                <c:pt idx="118">
                  <c:v>114.09564208984401</c:v>
                </c:pt>
                <c:pt idx="119">
                  <c:v>104.770919799805</c:v>
                </c:pt>
                <c:pt idx="120">
                  <c:v>127.153396606445</c:v>
                </c:pt>
                <c:pt idx="121">
                  <c:v>93.198814392089801</c:v>
                </c:pt>
                <c:pt idx="122">
                  <c:v>96.706787109375</c:v>
                </c:pt>
                <c:pt idx="123">
                  <c:v>85.898551940917997</c:v>
                </c:pt>
                <c:pt idx="124">
                  <c:v>98.341384887695298</c:v>
                </c:pt>
                <c:pt idx="125">
                  <c:v>101.74208831787099</c:v>
                </c:pt>
                <c:pt idx="126">
                  <c:v>97.934089660644503</c:v>
                </c:pt>
                <c:pt idx="127">
                  <c:v>87.717010498046903</c:v>
                </c:pt>
                <c:pt idx="128">
                  <c:v>110.859703063965</c:v>
                </c:pt>
                <c:pt idx="129">
                  <c:v>116.223098754883</c:v>
                </c:pt>
                <c:pt idx="130">
                  <c:v>116.676406860352</c:v>
                </c:pt>
                <c:pt idx="131">
                  <c:v>104.255332946777</c:v>
                </c:pt>
                <c:pt idx="132">
                  <c:v>89.704383850097699</c:v>
                </c:pt>
                <c:pt idx="133">
                  <c:v>119.98757171630901</c:v>
                </c:pt>
                <c:pt idx="134">
                  <c:v>109.816680908203</c:v>
                </c:pt>
                <c:pt idx="135">
                  <c:v>82.420928955078097</c:v>
                </c:pt>
                <c:pt idx="136">
                  <c:v>100.299682617187</c:v>
                </c:pt>
                <c:pt idx="137">
                  <c:v>116.968452453613</c:v>
                </c:pt>
                <c:pt idx="138">
                  <c:v>82.577484130859403</c:v>
                </c:pt>
                <c:pt idx="139">
                  <c:v>98.890281677246094</c:v>
                </c:pt>
                <c:pt idx="140">
                  <c:v>88.1383056640625</c:v>
                </c:pt>
                <c:pt idx="141">
                  <c:v>82.969680786132798</c:v>
                </c:pt>
                <c:pt idx="142">
                  <c:v>85.808891296386705</c:v>
                </c:pt>
                <c:pt idx="143">
                  <c:v>85.002418518066406</c:v>
                </c:pt>
                <c:pt idx="144">
                  <c:v>76.588912963867202</c:v>
                </c:pt>
                <c:pt idx="145">
                  <c:v>65.865219116210895</c:v>
                </c:pt>
                <c:pt idx="146">
                  <c:v>81.521057128906307</c:v>
                </c:pt>
                <c:pt idx="147">
                  <c:v>67.080497741699205</c:v>
                </c:pt>
                <c:pt idx="148">
                  <c:v>61.981639862060497</c:v>
                </c:pt>
                <c:pt idx="149">
                  <c:v>62.293014526367202</c:v>
                </c:pt>
                <c:pt idx="150">
                  <c:v>50.931503295898402</c:v>
                </c:pt>
                <c:pt idx="151">
                  <c:v>63.247749328613303</c:v>
                </c:pt>
                <c:pt idx="152">
                  <c:v>52.792808532714801</c:v>
                </c:pt>
                <c:pt idx="153">
                  <c:v>56.322250366210902</c:v>
                </c:pt>
                <c:pt idx="154">
                  <c:v>64.758186340332003</c:v>
                </c:pt>
                <c:pt idx="155">
                  <c:v>63.281044006347699</c:v>
                </c:pt>
                <c:pt idx="156">
                  <c:v>44.555831909179702</c:v>
                </c:pt>
                <c:pt idx="157">
                  <c:v>55.049842834472699</c:v>
                </c:pt>
                <c:pt idx="158">
                  <c:v>50.872886657714801</c:v>
                </c:pt>
                <c:pt idx="159">
                  <c:v>46.894329071044901</c:v>
                </c:pt>
                <c:pt idx="160">
                  <c:v>48.624099731445298</c:v>
                </c:pt>
                <c:pt idx="161">
                  <c:v>39.726116180419901</c:v>
                </c:pt>
                <c:pt idx="162">
                  <c:v>34.492755889892599</c:v>
                </c:pt>
                <c:pt idx="163">
                  <c:v>32.7896728515625</c:v>
                </c:pt>
                <c:pt idx="164">
                  <c:v>45.677009582519503</c:v>
                </c:pt>
                <c:pt idx="165">
                  <c:v>38.2472114562988</c:v>
                </c:pt>
                <c:pt idx="166">
                  <c:v>42.377605438232401</c:v>
                </c:pt>
                <c:pt idx="167">
                  <c:v>23.424976348876999</c:v>
                </c:pt>
                <c:pt idx="168">
                  <c:v>36.217929840087898</c:v>
                </c:pt>
                <c:pt idx="169">
                  <c:v>29.167121887206999</c:v>
                </c:pt>
                <c:pt idx="170">
                  <c:v>35.478099822997997</c:v>
                </c:pt>
                <c:pt idx="171">
                  <c:v>34.804435729980497</c:v>
                </c:pt>
                <c:pt idx="172">
                  <c:v>20.843948364257798</c:v>
                </c:pt>
                <c:pt idx="173">
                  <c:v>19.1623859405518</c:v>
                </c:pt>
                <c:pt idx="174">
                  <c:v>26.1752815246582</c:v>
                </c:pt>
                <c:pt idx="175">
                  <c:v>26.9047546386719</c:v>
                </c:pt>
                <c:pt idx="176">
                  <c:v>14.851533889770501</c:v>
                </c:pt>
                <c:pt idx="177">
                  <c:v>19.578046798706101</c:v>
                </c:pt>
                <c:pt idx="178">
                  <c:v>17.4934482574463</c:v>
                </c:pt>
                <c:pt idx="179">
                  <c:v>12.921262741088899</c:v>
                </c:pt>
                <c:pt idx="180">
                  <c:v>25.828475952148398</c:v>
                </c:pt>
                <c:pt idx="181">
                  <c:v>16.240547180175799</c:v>
                </c:pt>
                <c:pt idx="182">
                  <c:v>16.438484191894499</c:v>
                </c:pt>
                <c:pt idx="183">
                  <c:v>32.412036895752003</c:v>
                </c:pt>
                <c:pt idx="184">
                  <c:v>18.964607238769499</c:v>
                </c:pt>
                <c:pt idx="185">
                  <c:v>16.151332855224599</c:v>
                </c:pt>
                <c:pt idx="186">
                  <c:v>13.706424713134799</c:v>
                </c:pt>
                <c:pt idx="187">
                  <c:v>7.0658674240112296</c:v>
                </c:pt>
                <c:pt idx="188">
                  <c:v>16.786432266235401</c:v>
                </c:pt>
                <c:pt idx="189">
                  <c:v>9.4882688522338903</c:v>
                </c:pt>
                <c:pt idx="190">
                  <c:v>19.7891750335693</c:v>
                </c:pt>
                <c:pt idx="191">
                  <c:v>10.212007522583001</c:v>
                </c:pt>
                <c:pt idx="192">
                  <c:v>8.3433084487915004</c:v>
                </c:pt>
                <c:pt idx="193">
                  <c:v>6.3485641479492196</c:v>
                </c:pt>
                <c:pt idx="194">
                  <c:v>10.251869201660201</c:v>
                </c:pt>
                <c:pt idx="195">
                  <c:v>10.0971565246582</c:v>
                </c:pt>
                <c:pt idx="196">
                  <c:v>10.5054368972778</c:v>
                </c:pt>
                <c:pt idx="197">
                  <c:v>4.6941337585449201</c:v>
                </c:pt>
                <c:pt idx="198">
                  <c:v>8.2757196426391602</c:v>
                </c:pt>
                <c:pt idx="199">
                  <c:v>9.1914491653442401</c:v>
                </c:pt>
                <c:pt idx="200">
                  <c:v>4.8305330276489302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FB2-4AA1-8C19-C26FAE633C6C}"/>
            </c:ext>
          </c:extLst>
        </c:ser>
        <c:ser>
          <c:idx val="6"/>
          <c:order val="7"/>
          <c:tx>
            <c:v>S24</c:v>
          </c:tx>
          <c:spPr>
            <a:ln w="28575"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SH!$AW$5:$AW$205</c:f>
              <c:numCache>
                <c:formatCode>General</c:formatCode>
                <c:ptCount val="201"/>
                <c:pt idx="0">
                  <c:v>1.5489088296890301</c:v>
                </c:pt>
                <c:pt idx="1">
                  <c:v>3.8289000988006601</c:v>
                </c:pt>
                <c:pt idx="2">
                  <c:v>6.1234850883483896</c:v>
                </c:pt>
                <c:pt idx="3">
                  <c:v>2.9343538284301798</c:v>
                </c:pt>
                <c:pt idx="4">
                  <c:v>-0.97343760728836104</c:v>
                </c:pt>
                <c:pt idx="5">
                  <c:v>1.5336494445800799</c:v>
                </c:pt>
                <c:pt idx="6">
                  <c:v>4.6221437454223597</c:v>
                </c:pt>
                <c:pt idx="7">
                  <c:v>1.73815333843231</c:v>
                </c:pt>
                <c:pt idx="8">
                  <c:v>2.8389933109283398</c:v>
                </c:pt>
                <c:pt idx="9">
                  <c:v>7.8048729896545401</c:v>
                </c:pt>
                <c:pt idx="10">
                  <c:v>13.7488441467285</c:v>
                </c:pt>
                <c:pt idx="11">
                  <c:v>72.217559814453097</c:v>
                </c:pt>
                <c:pt idx="12">
                  <c:v>204.47106933593801</c:v>
                </c:pt>
                <c:pt idx="13">
                  <c:v>376.59573364257801</c:v>
                </c:pt>
                <c:pt idx="14">
                  <c:v>394.61315917968699</c:v>
                </c:pt>
                <c:pt idx="15">
                  <c:v>279.38107299804699</c:v>
                </c:pt>
                <c:pt idx="16">
                  <c:v>83.149749755859403</c:v>
                </c:pt>
                <c:pt idx="17">
                  <c:v>24.283544540405298</c:v>
                </c:pt>
                <c:pt idx="18">
                  <c:v>18.162612915039102</c:v>
                </c:pt>
                <c:pt idx="19">
                  <c:v>17.1009330749512</c:v>
                </c:pt>
                <c:pt idx="20">
                  <c:v>43.516838073730497</c:v>
                </c:pt>
                <c:pt idx="21">
                  <c:v>116.165481567383</c:v>
                </c:pt>
                <c:pt idx="22">
                  <c:v>211.19053649902301</c:v>
                </c:pt>
                <c:pt idx="23">
                  <c:v>262.64501953125</c:v>
                </c:pt>
                <c:pt idx="24">
                  <c:v>224.90173339843801</c:v>
                </c:pt>
                <c:pt idx="25">
                  <c:v>149.09185791015599</c:v>
                </c:pt>
                <c:pt idx="26">
                  <c:v>44.712215423583999</c:v>
                </c:pt>
                <c:pt idx="27">
                  <c:v>19.130691528320298</c:v>
                </c:pt>
                <c:pt idx="28">
                  <c:v>6.3082571029663104</c:v>
                </c:pt>
                <c:pt idx="29">
                  <c:v>11.7270755767822</c:v>
                </c:pt>
                <c:pt idx="30">
                  <c:v>7.7917585372924796</c:v>
                </c:pt>
                <c:pt idx="31">
                  <c:v>19.432407379150401</c:v>
                </c:pt>
                <c:pt idx="32">
                  <c:v>8.7722129821777308</c:v>
                </c:pt>
                <c:pt idx="33">
                  <c:v>7.8911294937133798</c:v>
                </c:pt>
                <c:pt idx="34">
                  <c:v>7.3493604660034197</c:v>
                </c:pt>
                <c:pt idx="35">
                  <c:v>7.4126634597778303</c:v>
                </c:pt>
                <c:pt idx="36">
                  <c:v>6.6942067146301296</c:v>
                </c:pt>
                <c:pt idx="37">
                  <c:v>11.8582572937012</c:v>
                </c:pt>
                <c:pt idx="38">
                  <c:v>7.1193156242370597</c:v>
                </c:pt>
                <c:pt idx="39">
                  <c:v>6.63722848892212</c:v>
                </c:pt>
                <c:pt idx="40">
                  <c:v>0.151097297668457</c:v>
                </c:pt>
                <c:pt idx="41">
                  <c:v>7.8163800239562997</c:v>
                </c:pt>
                <c:pt idx="42">
                  <c:v>5.3056297302246103</c:v>
                </c:pt>
                <c:pt idx="43">
                  <c:v>7.5752906799316397</c:v>
                </c:pt>
                <c:pt idx="44">
                  <c:v>6.9349265098571804</c:v>
                </c:pt>
                <c:pt idx="45">
                  <c:v>12.0540771484375</c:v>
                </c:pt>
                <c:pt idx="46">
                  <c:v>17.745588302612301</c:v>
                </c:pt>
                <c:pt idx="47">
                  <c:v>18.879810333251999</c:v>
                </c:pt>
                <c:pt idx="48">
                  <c:v>21.0367031097412</c:v>
                </c:pt>
                <c:pt idx="49">
                  <c:v>19.9544467926025</c:v>
                </c:pt>
                <c:pt idx="50">
                  <c:v>20.4396667480469</c:v>
                </c:pt>
                <c:pt idx="51">
                  <c:v>18.519346237182599</c:v>
                </c:pt>
                <c:pt idx="52">
                  <c:v>19.072509765625</c:v>
                </c:pt>
                <c:pt idx="53">
                  <c:v>25.960983276367202</c:v>
                </c:pt>
                <c:pt idx="54">
                  <c:v>17.533512115478501</c:v>
                </c:pt>
                <c:pt idx="55">
                  <c:v>16.1867980957031</c:v>
                </c:pt>
                <c:pt idx="56">
                  <c:v>24.394432067871101</c:v>
                </c:pt>
                <c:pt idx="57">
                  <c:v>16.502565383911101</c:v>
                </c:pt>
                <c:pt idx="58">
                  <c:v>19.4476928710938</c:v>
                </c:pt>
                <c:pt idx="59">
                  <c:v>9.9273452758789098</c:v>
                </c:pt>
                <c:pt idx="60">
                  <c:v>22.856552124023398</c:v>
                </c:pt>
                <c:pt idx="61">
                  <c:v>33.195262908935497</c:v>
                </c:pt>
                <c:pt idx="62">
                  <c:v>42.536888122558601</c:v>
                </c:pt>
                <c:pt idx="63">
                  <c:v>34.426445007324197</c:v>
                </c:pt>
                <c:pt idx="64">
                  <c:v>30.6953639984131</c:v>
                </c:pt>
                <c:pt idx="65">
                  <c:v>27.082355499267599</c:v>
                </c:pt>
                <c:pt idx="66">
                  <c:v>34.022228240966797</c:v>
                </c:pt>
                <c:pt idx="67">
                  <c:v>20.8810844421387</c:v>
                </c:pt>
                <c:pt idx="68">
                  <c:v>34.923549652099602</c:v>
                </c:pt>
                <c:pt idx="69">
                  <c:v>31.001510620117202</c:v>
                </c:pt>
                <c:pt idx="70">
                  <c:v>23.9326362609863</c:v>
                </c:pt>
                <c:pt idx="71">
                  <c:v>25.600206375122099</c:v>
                </c:pt>
                <c:pt idx="72">
                  <c:v>20.1755065917969</c:v>
                </c:pt>
                <c:pt idx="73">
                  <c:v>34.422550201416001</c:v>
                </c:pt>
                <c:pt idx="74">
                  <c:v>31.910194396972699</c:v>
                </c:pt>
                <c:pt idx="75">
                  <c:v>23.598718643188501</c:v>
                </c:pt>
                <c:pt idx="76">
                  <c:v>26.187679290771499</c:v>
                </c:pt>
                <c:pt idx="77">
                  <c:v>29.3448371887207</c:v>
                </c:pt>
                <c:pt idx="78">
                  <c:v>31.538703918456999</c:v>
                </c:pt>
                <c:pt idx="79">
                  <c:v>26.479190826416001</c:v>
                </c:pt>
                <c:pt idx="80">
                  <c:v>25.0571804046631</c:v>
                </c:pt>
                <c:pt idx="81">
                  <c:v>36.715972900390597</c:v>
                </c:pt>
                <c:pt idx="82">
                  <c:v>41.6016235351562</c:v>
                </c:pt>
                <c:pt idx="83">
                  <c:v>33.4783744812012</c:v>
                </c:pt>
                <c:pt idx="84">
                  <c:v>43.101387023925803</c:v>
                </c:pt>
                <c:pt idx="85">
                  <c:v>32.106819152832003</c:v>
                </c:pt>
                <c:pt idx="86">
                  <c:v>33.098655700683601</c:v>
                </c:pt>
                <c:pt idx="87">
                  <c:v>27.466091156005898</c:v>
                </c:pt>
                <c:pt idx="88">
                  <c:v>37.822654724121101</c:v>
                </c:pt>
                <c:pt idx="89">
                  <c:v>33.147384643554702</c:v>
                </c:pt>
                <c:pt idx="90">
                  <c:v>42.413780212402301</c:v>
                </c:pt>
                <c:pt idx="91">
                  <c:v>36.156211853027301</c:v>
                </c:pt>
                <c:pt idx="92">
                  <c:v>46.710762023925803</c:v>
                </c:pt>
                <c:pt idx="93">
                  <c:v>37.2376899719238</c:v>
                </c:pt>
                <c:pt idx="94">
                  <c:v>40.708122253417997</c:v>
                </c:pt>
                <c:pt idx="95">
                  <c:v>50.756996154785199</c:v>
                </c:pt>
                <c:pt idx="96">
                  <c:v>28.4451293945313</c:v>
                </c:pt>
                <c:pt idx="97">
                  <c:v>46.4232177734375</c:v>
                </c:pt>
                <c:pt idx="98">
                  <c:v>37.162311553955099</c:v>
                </c:pt>
                <c:pt idx="99">
                  <c:v>45.077415466308601</c:v>
                </c:pt>
                <c:pt idx="100">
                  <c:v>41.736984252929702</c:v>
                </c:pt>
                <c:pt idx="101">
                  <c:v>47.816703796386697</c:v>
                </c:pt>
                <c:pt idx="102">
                  <c:v>47.669578552246101</c:v>
                </c:pt>
                <c:pt idx="103">
                  <c:v>47.249637603759801</c:v>
                </c:pt>
                <c:pt idx="104">
                  <c:v>49.141414642333999</c:v>
                </c:pt>
                <c:pt idx="105">
                  <c:v>54.187225341796903</c:v>
                </c:pt>
                <c:pt idx="106">
                  <c:v>49.681373596191399</c:v>
                </c:pt>
                <c:pt idx="107">
                  <c:v>47.337471008300803</c:v>
                </c:pt>
                <c:pt idx="108">
                  <c:v>46.896354675292997</c:v>
                </c:pt>
                <c:pt idx="109">
                  <c:v>68.456710815429702</c:v>
                </c:pt>
                <c:pt idx="110">
                  <c:v>52.970619201660199</c:v>
                </c:pt>
                <c:pt idx="111">
                  <c:v>54.070724487304702</c:v>
                </c:pt>
                <c:pt idx="112">
                  <c:v>52.107154846191399</c:v>
                </c:pt>
                <c:pt idx="113">
                  <c:v>69.889343261718693</c:v>
                </c:pt>
                <c:pt idx="114">
                  <c:v>55.048713684082003</c:v>
                </c:pt>
                <c:pt idx="115">
                  <c:v>77.188194274902301</c:v>
                </c:pt>
                <c:pt idx="116">
                  <c:v>54.682601928710902</c:v>
                </c:pt>
                <c:pt idx="117">
                  <c:v>64.937782287597699</c:v>
                </c:pt>
                <c:pt idx="118">
                  <c:v>65.924514770507798</c:v>
                </c:pt>
                <c:pt idx="119">
                  <c:v>48.932773590087898</c:v>
                </c:pt>
                <c:pt idx="120">
                  <c:v>60.430820465087898</c:v>
                </c:pt>
                <c:pt idx="121">
                  <c:v>56.358955383300803</c:v>
                </c:pt>
                <c:pt idx="122">
                  <c:v>58.806480407714801</c:v>
                </c:pt>
                <c:pt idx="123">
                  <c:v>66.552360534667997</c:v>
                </c:pt>
                <c:pt idx="124">
                  <c:v>70.937705993652301</c:v>
                </c:pt>
                <c:pt idx="125">
                  <c:v>65.295364379882798</c:v>
                </c:pt>
                <c:pt idx="126">
                  <c:v>64.551773071289105</c:v>
                </c:pt>
                <c:pt idx="127">
                  <c:v>69.635467529296903</c:v>
                </c:pt>
                <c:pt idx="128">
                  <c:v>53.891845703125</c:v>
                </c:pt>
                <c:pt idx="129">
                  <c:v>68.850051879882798</c:v>
                </c:pt>
                <c:pt idx="130">
                  <c:v>62.527187347412102</c:v>
                </c:pt>
                <c:pt idx="131">
                  <c:v>69.809539794921903</c:v>
                </c:pt>
                <c:pt idx="132">
                  <c:v>54.751327514648402</c:v>
                </c:pt>
                <c:pt idx="133">
                  <c:v>69.646965026855497</c:v>
                </c:pt>
                <c:pt idx="134">
                  <c:v>50.485469818115199</c:v>
                </c:pt>
                <c:pt idx="135">
                  <c:v>61.530345916747997</c:v>
                </c:pt>
                <c:pt idx="136">
                  <c:v>72.583984375</c:v>
                </c:pt>
                <c:pt idx="137">
                  <c:v>52.072135925292997</c:v>
                </c:pt>
                <c:pt idx="138">
                  <c:v>52.885509490966797</c:v>
                </c:pt>
                <c:pt idx="139">
                  <c:v>45.857879638671903</c:v>
                </c:pt>
                <c:pt idx="140">
                  <c:v>63.807041168212898</c:v>
                </c:pt>
                <c:pt idx="141">
                  <c:v>57.629032135009801</c:v>
                </c:pt>
                <c:pt idx="142">
                  <c:v>48.706130981445298</c:v>
                </c:pt>
                <c:pt idx="143">
                  <c:v>49.125133514404297</c:v>
                </c:pt>
                <c:pt idx="144">
                  <c:v>44.8827514648438</c:v>
                </c:pt>
                <c:pt idx="145">
                  <c:v>42.336799621582003</c:v>
                </c:pt>
                <c:pt idx="146">
                  <c:v>37.384994506835902</c:v>
                </c:pt>
                <c:pt idx="147">
                  <c:v>42.506233215332003</c:v>
                </c:pt>
                <c:pt idx="148">
                  <c:v>32.468696594238303</c:v>
                </c:pt>
                <c:pt idx="149">
                  <c:v>41.117744445800803</c:v>
                </c:pt>
                <c:pt idx="150">
                  <c:v>21.989528656005898</c:v>
                </c:pt>
                <c:pt idx="151">
                  <c:v>34.986251831054702</c:v>
                </c:pt>
                <c:pt idx="152">
                  <c:v>33.3070678710937</c:v>
                </c:pt>
                <c:pt idx="153">
                  <c:v>35.6294555664063</c:v>
                </c:pt>
                <c:pt idx="154">
                  <c:v>29.307731628418001</c:v>
                </c:pt>
                <c:pt idx="155">
                  <c:v>29.0158996582031</c:v>
                </c:pt>
                <c:pt idx="156">
                  <c:v>41.256690979003899</c:v>
                </c:pt>
                <c:pt idx="157">
                  <c:v>45.9732666015625</c:v>
                </c:pt>
                <c:pt idx="158">
                  <c:v>23.024196624755898</c:v>
                </c:pt>
                <c:pt idx="159">
                  <c:v>24.239536285400401</c:v>
                </c:pt>
                <c:pt idx="160">
                  <c:v>23.395793914794901</c:v>
                </c:pt>
                <c:pt idx="161">
                  <c:v>50.600635528564503</c:v>
                </c:pt>
                <c:pt idx="162">
                  <c:v>20.0502319335938</c:v>
                </c:pt>
                <c:pt idx="163">
                  <c:v>24.036075592041001</c:v>
                </c:pt>
                <c:pt idx="164">
                  <c:v>23.944587707519499</c:v>
                </c:pt>
                <c:pt idx="165">
                  <c:v>31.4655952453613</c:v>
                </c:pt>
                <c:pt idx="166">
                  <c:v>17.3753337860107</c:v>
                </c:pt>
                <c:pt idx="167">
                  <c:v>21.818187713623001</c:v>
                </c:pt>
                <c:pt idx="168">
                  <c:v>20.039077758789102</c:v>
                </c:pt>
                <c:pt idx="169">
                  <c:v>14.1520233154297</c:v>
                </c:pt>
                <c:pt idx="170">
                  <c:v>20.4698581695557</c:v>
                </c:pt>
                <c:pt idx="171">
                  <c:v>17.0647583007813</c:v>
                </c:pt>
                <c:pt idx="172">
                  <c:v>19.3191108703613</c:v>
                </c:pt>
                <c:pt idx="173">
                  <c:v>13.744459152221699</c:v>
                </c:pt>
                <c:pt idx="174">
                  <c:v>16.8989067077637</c:v>
                </c:pt>
                <c:pt idx="175">
                  <c:v>14.3643636703491</c:v>
                </c:pt>
                <c:pt idx="176">
                  <c:v>8.3365440368652308</c:v>
                </c:pt>
                <c:pt idx="177">
                  <c:v>11.1838054656982</c:v>
                </c:pt>
                <c:pt idx="178">
                  <c:v>21.256511688232401</c:v>
                </c:pt>
                <c:pt idx="179">
                  <c:v>11.4348907470703</c:v>
                </c:pt>
                <c:pt idx="180">
                  <c:v>11.4392147064209</c:v>
                </c:pt>
                <c:pt idx="181">
                  <c:v>9.0508346557617205</c:v>
                </c:pt>
                <c:pt idx="182">
                  <c:v>11.068311691284199</c:v>
                </c:pt>
                <c:pt idx="183">
                  <c:v>2.1219339370727499</c:v>
                </c:pt>
                <c:pt idx="184">
                  <c:v>6.1468486785888699</c:v>
                </c:pt>
                <c:pt idx="185">
                  <c:v>11.787477493286101</c:v>
                </c:pt>
                <c:pt idx="186">
                  <c:v>4.31636762619019</c:v>
                </c:pt>
                <c:pt idx="187">
                  <c:v>4.2923836708068803</c:v>
                </c:pt>
                <c:pt idx="188">
                  <c:v>12.3954830169678</c:v>
                </c:pt>
                <c:pt idx="189">
                  <c:v>9.1165847778320295</c:v>
                </c:pt>
                <c:pt idx="190">
                  <c:v>4.7989687919616699</c:v>
                </c:pt>
                <c:pt idx="191">
                  <c:v>5.1379928588867196</c:v>
                </c:pt>
                <c:pt idx="192">
                  <c:v>6.4559140205383301</c:v>
                </c:pt>
                <c:pt idx="193">
                  <c:v>0.88750481605529796</c:v>
                </c:pt>
                <c:pt idx="194">
                  <c:v>4.8323264122009304</c:v>
                </c:pt>
                <c:pt idx="195">
                  <c:v>9.1817970275878906</c:v>
                </c:pt>
                <c:pt idx="196">
                  <c:v>2.8305447101593</c:v>
                </c:pt>
                <c:pt idx="197">
                  <c:v>0.30793571472168002</c:v>
                </c:pt>
                <c:pt idx="198">
                  <c:v>7.3990726470947301</c:v>
                </c:pt>
                <c:pt idx="199">
                  <c:v>5.5280933380126998</c:v>
                </c:pt>
                <c:pt idx="200">
                  <c:v>6.0855770111084002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FFB2-4AA1-8C19-C26FAE633C6C}"/>
            </c:ext>
          </c:extLst>
        </c:ser>
        <c:ser>
          <c:idx val="11"/>
          <c:order val="8"/>
          <c:tx>
            <c:v>S28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SH!$AZ$5:$AZ$205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SH!$BA$5:$BA$205</c:f>
              <c:numCache>
                <c:formatCode>General</c:formatCode>
                <c:ptCount val="201"/>
                <c:pt idx="0">
                  <c:v>3.1110470294952401</c:v>
                </c:pt>
                <c:pt idx="1">
                  <c:v>3.5546672344207799</c:v>
                </c:pt>
                <c:pt idx="2">
                  <c:v>1.9049425125122099</c:v>
                </c:pt>
                <c:pt idx="3">
                  <c:v>-0.154124736785889</c:v>
                </c:pt>
                <c:pt idx="4">
                  <c:v>0.118130445480347</c:v>
                </c:pt>
                <c:pt idx="5">
                  <c:v>-2.1131162643432599</c:v>
                </c:pt>
                <c:pt idx="6">
                  <c:v>1.92992520332336</c:v>
                </c:pt>
                <c:pt idx="7">
                  <c:v>9.0429182052612305</c:v>
                </c:pt>
                <c:pt idx="8">
                  <c:v>3.3827283382415798</c:v>
                </c:pt>
                <c:pt idx="9">
                  <c:v>61.328903198242202</c:v>
                </c:pt>
                <c:pt idx="10">
                  <c:v>151.85279846191401</c:v>
                </c:pt>
                <c:pt idx="11">
                  <c:v>265.03982543945301</c:v>
                </c:pt>
                <c:pt idx="12">
                  <c:v>282.29757690429699</c:v>
                </c:pt>
                <c:pt idx="13">
                  <c:v>174.14743041992199</c:v>
                </c:pt>
                <c:pt idx="14">
                  <c:v>99.614860534667997</c:v>
                </c:pt>
                <c:pt idx="15">
                  <c:v>37.969757080078097</c:v>
                </c:pt>
                <c:pt idx="16">
                  <c:v>25.063949584960898</c:v>
                </c:pt>
                <c:pt idx="17">
                  <c:v>24.7257080078125</c:v>
                </c:pt>
                <c:pt idx="18">
                  <c:v>43.139869689941399</c:v>
                </c:pt>
                <c:pt idx="19">
                  <c:v>97.660995483398395</c:v>
                </c:pt>
                <c:pt idx="20">
                  <c:v>192.36495971679699</c:v>
                </c:pt>
                <c:pt idx="21">
                  <c:v>240.44447326660199</c:v>
                </c:pt>
                <c:pt idx="22">
                  <c:v>199.21766662597699</c:v>
                </c:pt>
                <c:pt idx="23">
                  <c:v>81.708030700683594</c:v>
                </c:pt>
                <c:pt idx="24">
                  <c:v>41.439987182617202</c:v>
                </c:pt>
                <c:pt idx="25">
                  <c:v>26.359663009643601</c:v>
                </c:pt>
                <c:pt idx="26">
                  <c:v>18.6136474609375</c:v>
                </c:pt>
                <c:pt idx="27">
                  <c:v>12.200880050659199</c:v>
                </c:pt>
                <c:pt idx="28">
                  <c:v>13.723838806152299</c:v>
                </c:pt>
                <c:pt idx="29">
                  <c:v>4.7420668601989702</c:v>
                </c:pt>
                <c:pt idx="30">
                  <c:v>12.431206703186</c:v>
                </c:pt>
                <c:pt idx="31">
                  <c:v>5.22859764099121</c:v>
                </c:pt>
                <c:pt idx="32">
                  <c:v>10.288835525512701</c:v>
                </c:pt>
                <c:pt idx="33">
                  <c:v>18.272403717041001</c:v>
                </c:pt>
                <c:pt idx="34">
                  <c:v>25.088228225708001</c:v>
                </c:pt>
                <c:pt idx="35">
                  <c:v>21.083705902099599</c:v>
                </c:pt>
                <c:pt idx="36">
                  <c:v>20.720390319824201</c:v>
                </c:pt>
                <c:pt idx="37">
                  <c:v>18.6673698425293</c:v>
                </c:pt>
                <c:pt idx="38">
                  <c:v>25.714286804199201</c:v>
                </c:pt>
                <c:pt idx="39">
                  <c:v>15.583818435668899</c:v>
                </c:pt>
                <c:pt idx="40">
                  <c:v>8.5855913162231392</c:v>
                </c:pt>
                <c:pt idx="41">
                  <c:v>29.385719299316399</c:v>
                </c:pt>
                <c:pt idx="42">
                  <c:v>38.346893310546903</c:v>
                </c:pt>
                <c:pt idx="43">
                  <c:v>48.802635192871101</c:v>
                </c:pt>
                <c:pt idx="44">
                  <c:v>63.151626586914098</c:v>
                </c:pt>
                <c:pt idx="45">
                  <c:v>52.9597778320313</c:v>
                </c:pt>
                <c:pt idx="46">
                  <c:v>69.625038146972699</c:v>
                </c:pt>
                <c:pt idx="47">
                  <c:v>70.508010864257798</c:v>
                </c:pt>
                <c:pt idx="48">
                  <c:v>73.693649291992202</c:v>
                </c:pt>
                <c:pt idx="49">
                  <c:v>107.51959228515599</c:v>
                </c:pt>
                <c:pt idx="50">
                  <c:v>101.44473266601599</c:v>
                </c:pt>
                <c:pt idx="51">
                  <c:v>87.551094055175795</c:v>
                </c:pt>
                <c:pt idx="52">
                  <c:v>108.345169067383</c:v>
                </c:pt>
                <c:pt idx="53">
                  <c:v>83.976043701171903</c:v>
                </c:pt>
                <c:pt idx="54">
                  <c:v>82.468833923339801</c:v>
                </c:pt>
                <c:pt idx="55">
                  <c:v>85.562095642089801</c:v>
                </c:pt>
                <c:pt idx="56">
                  <c:v>86.365417480468693</c:v>
                </c:pt>
                <c:pt idx="57">
                  <c:v>72.800613403320298</c:v>
                </c:pt>
                <c:pt idx="58">
                  <c:v>56.3348388671875</c:v>
                </c:pt>
                <c:pt idx="59">
                  <c:v>60.805965423583999</c:v>
                </c:pt>
                <c:pt idx="60">
                  <c:v>118.72890472412099</c:v>
                </c:pt>
                <c:pt idx="61">
                  <c:v>106.55348968505901</c:v>
                </c:pt>
                <c:pt idx="62">
                  <c:v>104.573623657227</c:v>
                </c:pt>
                <c:pt idx="63">
                  <c:v>107.876304626465</c:v>
                </c:pt>
                <c:pt idx="64">
                  <c:v>96.04296875</c:v>
                </c:pt>
                <c:pt idx="65">
                  <c:v>166.383544921875</c:v>
                </c:pt>
                <c:pt idx="66">
                  <c:v>89.014938354492202</c:v>
                </c:pt>
                <c:pt idx="67">
                  <c:v>98.230209350585895</c:v>
                </c:pt>
                <c:pt idx="68">
                  <c:v>97.197357177734403</c:v>
                </c:pt>
                <c:pt idx="69">
                  <c:v>93.001319885253906</c:v>
                </c:pt>
                <c:pt idx="70">
                  <c:v>96.409378051757798</c:v>
                </c:pt>
                <c:pt idx="71">
                  <c:v>79.079666137695298</c:v>
                </c:pt>
                <c:pt idx="72">
                  <c:v>82.290611267089801</c:v>
                </c:pt>
                <c:pt idx="73">
                  <c:v>72.779052734375</c:v>
                </c:pt>
                <c:pt idx="74">
                  <c:v>79.982330322265597</c:v>
                </c:pt>
                <c:pt idx="75">
                  <c:v>130.75387573242199</c:v>
                </c:pt>
                <c:pt idx="76">
                  <c:v>131.734939575195</c:v>
                </c:pt>
                <c:pt idx="77">
                  <c:v>119.378005981445</c:v>
                </c:pt>
                <c:pt idx="78">
                  <c:v>111.05061340332</c:v>
                </c:pt>
                <c:pt idx="79">
                  <c:v>110.663452148438</c:v>
                </c:pt>
                <c:pt idx="80">
                  <c:v>118.27516937255901</c:v>
                </c:pt>
                <c:pt idx="81">
                  <c:v>103.083053588867</c:v>
                </c:pt>
                <c:pt idx="82">
                  <c:v>92.490768432617202</c:v>
                </c:pt>
                <c:pt idx="83">
                  <c:v>121.96372222900401</c:v>
                </c:pt>
                <c:pt idx="84">
                  <c:v>90.994796752929702</c:v>
                </c:pt>
                <c:pt idx="85">
                  <c:v>65.446327209472699</c:v>
                </c:pt>
                <c:pt idx="86">
                  <c:v>90.287872314453097</c:v>
                </c:pt>
                <c:pt idx="87">
                  <c:v>75.854019165039105</c:v>
                </c:pt>
                <c:pt idx="88">
                  <c:v>60.219684600830099</c:v>
                </c:pt>
                <c:pt idx="89">
                  <c:v>119.026863098145</c:v>
                </c:pt>
                <c:pt idx="90">
                  <c:v>65.182670593261705</c:v>
                </c:pt>
                <c:pt idx="91">
                  <c:v>113.35646820068401</c:v>
                </c:pt>
                <c:pt idx="92">
                  <c:v>95.772415161132798</c:v>
                </c:pt>
                <c:pt idx="93">
                  <c:v>108.97348022460901</c:v>
                </c:pt>
                <c:pt idx="94">
                  <c:v>103.382843017578</c:v>
                </c:pt>
                <c:pt idx="95">
                  <c:v>72.013961791992202</c:v>
                </c:pt>
                <c:pt idx="96">
                  <c:v>82.282653808593807</c:v>
                </c:pt>
                <c:pt idx="97">
                  <c:v>64.127204895019503</c:v>
                </c:pt>
                <c:pt idx="98">
                  <c:v>68.862579345703097</c:v>
                </c:pt>
                <c:pt idx="99">
                  <c:v>75.181289672851605</c:v>
                </c:pt>
                <c:pt idx="100">
                  <c:v>90.419052124023395</c:v>
                </c:pt>
                <c:pt idx="101">
                  <c:v>71.540664672851605</c:v>
                </c:pt>
                <c:pt idx="102">
                  <c:v>93.267608642578097</c:v>
                </c:pt>
                <c:pt idx="103">
                  <c:v>80.439414978027301</c:v>
                </c:pt>
                <c:pt idx="104">
                  <c:v>72.359710693359403</c:v>
                </c:pt>
                <c:pt idx="105">
                  <c:v>93.817741394042997</c:v>
                </c:pt>
                <c:pt idx="106">
                  <c:v>95.937820434570298</c:v>
                </c:pt>
                <c:pt idx="107">
                  <c:v>69.692718505859403</c:v>
                </c:pt>
                <c:pt idx="108">
                  <c:v>74.487319946289105</c:v>
                </c:pt>
                <c:pt idx="109">
                  <c:v>102.781204223633</c:v>
                </c:pt>
                <c:pt idx="110">
                  <c:v>77.218826293945298</c:v>
                </c:pt>
                <c:pt idx="111">
                  <c:v>69.984199523925795</c:v>
                </c:pt>
                <c:pt idx="112">
                  <c:v>94.465652465820298</c:v>
                </c:pt>
                <c:pt idx="113">
                  <c:v>80.168487548828097</c:v>
                </c:pt>
                <c:pt idx="114">
                  <c:v>76.225265502929702</c:v>
                </c:pt>
                <c:pt idx="115">
                  <c:v>71.272636413574205</c:v>
                </c:pt>
                <c:pt idx="116">
                  <c:v>98.334487915039105</c:v>
                </c:pt>
                <c:pt idx="117">
                  <c:v>77.239013671875</c:v>
                </c:pt>
                <c:pt idx="118">
                  <c:v>75.415489196777301</c:v>
                </c:pt>
                <c:pt idx="119">
                  <c:v>62.481315612792997</c:v>
                </c:pt>
                <c:pt idx="120">
                  <c:v>79.668746948242202</c:v>
                </c:pt>
                <c:pt idx="121">
                  <c:v>77.045028686523395</c:v>
                </c:pt>
                <c:pt idx="122">
                  <c:v>89.745513916015597</c:v>
                </c:pt>
                <c:pt idx="123">
                  <c:v>82.392723083496094</c:v>
                </c:pt>
                <c:pt idx="124">
                  <c:v>61.998111724853501</c:v>
                </c:pt>
                <c:pt idx="125">
                  <c:v>54.033248901367202</c:v>
                </c:pt>
                <c:pt idx="126">
                  <c:v>47.281665802002003</c:v>
                </c:pt>
                <c:pt idx="127">
                  <c:v>87.193206787109403</c:v>
                </c:pt>
                <c:pt idx="128">
                  <c:v>49.899200439453097</c:v>
                </c:pt>
                <c:pt idx="129">
                  <c:v>57.262435913085902</c:v>
                </c:pt>
                <c:pt idx="130">
                  <c:v>72.088348388671903</c:v>
                </c:pt>
                <c:pt idx="131">
                  <c:v>92.9158935546875</c:v>
                </c:pt>
                <c:pt idx="132">
                  <c:v>69.562057495117202</c:v>
                </c:pt>
                <c:pt idx="133">
                  <c:v>49.306262969970703</c:v>
                </c:pt>
                <c:pt idx="134">
                  <c:v>59.093441009521499</c:v>
                </c:pt>
                <c:pt idx="135">
                  <c:v>76.785140991210895</c:v>
                </c:pt>
                <c:pt idx="136">
                  <c:v>67.798789978027301</c:v>
                </c:pt>
                <c:pt idx="137">
                  <c:v>61.0377197265625</c:v>
                </c:pt>
                <c:pt idx="138">
                  <c:v>58.916603088378899</c:v>
                </c:pt>
                <c:pt idx="139">
                  <c:v>49.439376831054702</c:v>
                </c:pt>
                <c:pt idx="140">
                  <c:v>57.384979248046903</c:v>
                </c:pt>
                <c:pt idx="141">
                  <c:v>54.088916778564503</c:v>
                </c:pt>
                <c:pt idx="142">
                  <c:v>49.455284118652301</c:v>
                </c:pt>
                <c:pt idx="143">
                  <c:v>65.566223144531307</c:v>
                </c:pt>
                <c:pt idx="144">
                  <c:v>37.9794921875</c:v>
                </c:pt>
                <c:pt idx="145">
                  <c:v>60.297103881835902</c:v>
                </c:pt>
                <c:pt idx="146">
                  <c:v>39.793083190917997</c:v>
                </c:pt>
                <c:pt idx="147">
                  <c:v>36.599411010742202</c:v>
                </c:pt>
                <c:pt idx="148">
                  <c:v>32.155349731445298</c:v>
                </c:pt>
                <c:pt idx="149">
                  <c:v>39.168704986572301</c:v>
                </c:pt>
                <c:pt idx="150">
                  <c:v>47.110450744628899</c:v>
                </c:pt>
                <c:pt idx="151">
                  <c:v>41.573024749755902</c:v>
                </c:pt>
                <c:pt idx="152">
                  <c:v>39.715328216552699</c:v>
                </c:pt>
                <c:pt idx="153">
                  <c:v>33.904129028320298</c:v>
                </c:pt>
                <c:pt idx="154">
                  <c:v>30.102256774902301</c:v>
                </c:pt>
                <c:pt idx="155">
                  <c:v>45.483306884765597</c:v>
                </c:pt>
                <c:pt idx="156">
                  <c:v>23.2589721679687</c:v>
                </c:pt>
                <c:pt idx="157">
                  <c:v>23.9434623718262</c:v>
                </c:pt>
                <c:pt idx="158">
                  <c:v>44.548748016357401</c:v>
                </c:pt>
                <c:pt idx="159">
                  <c:v>26.841926574706999</c:v>
                </c:pt>
                <c:pt idx="160">
                  <c:v>35.951179504394503</c:v>
                </c:pt>
                <c:pt idx="161">
                  <c:v>34.448738098144503</c:v>
                </c:pt>
                <c:pt idx="162">
                  <c:v>27.353681564331101</c:v>
                </c:pt>
                <c:pt idx="163">
                  <c:v>39.247062683105497</c:v>
                </c:pt>
                <c:pt idx="164">
                  <c:v>19.0608234405518</c:v>
                </c:pt>
                <c:pt idx="165">
                  <c:v>34.301834106445298</c:v>
                </c:pt>
                <c:pt idx="166">
                  <c:v>27.591142654418899</c:v>
                </c:pt>
                <c:pt idx="167">
                  <c:v>55.206085205078097</c:v>
                </c:pt>
                <c:pt idx="168">
                  <c:v>19.271286010742202</c:v>
                </c:pt>
                <c:pt idx="169">
                  <c:v>18.3144836425781</c:v>
                </c:pt>
                <c:pt idx="170">
                  <c:v>6.4896912574768102</c:v>
                </c:pt>
                <c:pt idx="171">
                  <c:v>10.817049980163601</c:v>
                </c:pt>
                <c:pt idx="172">
                  <c:v>20.629322052001999</c:v>
                </c:pt>
                <c:pt idx="173">
                  <c:v>28.473281860351602</c:v>
                </c:pt>
                <c:pt idx="174">
                  <c:v>17.493589401245099</c:v>
                </c:pt>
                <c:pt idx="175">
                  <c:v>12.8185472488403</c:v>
                </c:pt>
                <c:pt idx="176">
                  <c:v>7.4395489692687997</c:v>
                </c:pt>
                <c:pt idx="177">
                  <c:v>11.1960182189941</c:v>
                </c:pt>
                <c:pt idx="178">
                  <c:v>27.9239387512207</c:v>
                </c:pt>
                <c:pt idx="179">
                  <c:v>25.581790924072301</c:v>
                </c:pt>
                <c:pt idx="180">
                  <c:v>15.2612113952637</c:v>
                </c:pt>
                <c:pt idx="181">
                  <c:v>12.610954284668001</c:v>
                </c:pt>
                <c:pt idx="182">
                  <c:v>8.1001720428466797</c:v>
                </c:pt>
                <c:pt idx="183">
                  <c:v>9.37841796875</c:v>
                </c:pt>
                <c:pt idx="184">
                  <c:v>16.910009384155298</c:v>
                </c:pt>
                <c:pt idx="185">
                  <c:v>26.132526397705099</c:v>
                </c:pt>
                <c:pt idx="186">
                  <c:v>1.3855892419815099</c:v>
                </c:pt>
                <c:pt idx="187">
                  <c:v>14.1348876953125</c:v>
                </c:pt>
                <c:pt idx="188">
                  <c:v>5.0745038986206099</c:v>
                </c:pt>
                <c:pt idx="189">
                  <c:v>24.845142364501999</c:v>
                </c:pt>
                <c:pt idx="190">
                  <c:v>12.851520538330099</c:v>
                </c:pt>
                <c:pt idx="191">
                  <c:v>8.6758813858032209</c:v>
                </c:pt>
                <c:pt idx="192">
                  <c:v>5.2914290428161603</c:v>
                </c:pt>
                <c:pt idx="193">
                  <c:v>7.2907838821411097</c:v>
                </c:pt>
                <c:pt idx="194">
                  <c:v>-0.95314979553222701</c:v>
                </c:pt>
                <c:pt idx="195">
                  <c:v>7.1463308334350604</c:v>
                </c:pt>
                <c:pt idx="196">
                  <c:v>7.6211242675781197</c:v>
                </c:pt>
                <c:pt idx="197">
                  <c:v>9.8738546371459996</c:v>
                </c:pt>
                <c:pt idx="198">
                  <c:v>13.304963111877401</c:v>
                </c:pt>
                <c:pt idx="199">
                  <c:v>3.7515807151794398</c:v>
                </c:pt>
                <c:pt idx="200">
                  <c:v>3.2486035823821999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FFB2-4AA1-8C19-C26FAE633C6C}"/>
            </c:ext>
          </c:extLst>
        </c:ser>
        <c:ser>
          <c:idx val="8"/>
          <c:order val="9"/>
          <c:tx>
            <c:v>S32</c:v>
          </c:tx>
          <c:spPr>
            <a:ln w="2857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SH!$BD$5:$BD$205</c:f>
              <c:numCache>
                <c:formatCode>General</c:formatCode>
                <c:ptCount val="201"/>
                <c:pt idx="0">
                  <c:v>-1.69550609588623</c:v>
                </c:pt>
                <c:pt idx="1">
                  <c:v>7.4513316154479998</c:v>
                </c:pt>
                <c:pt idx="2">
                  <c:v>-4.0835270881652797</c:v>
                </c:pt>
                <c:pt idx="3">
                  <c:v>-1.04857349395752</c:v>
                </c:pt>
                <c:pt idx="4">
                  <c:v>3.58582639694214</c:v>
                </c:pt>
                <c:pt idx="5">
                  <c:v>-1.7312775850296001</c:v>
                </c:pt>
                <c:pt idx="6">
                  <c:v>0.13212808966636699</c:v>
                </c:pt>
                <c:pt idx="7">
                  <c:v>6.7627105712890598</c:v>
                </c:pt>
                <c:pt idx="8">
                  <c:v>18.07785987854</c:v>
                </c:pt>
                <c:pt idx="9">
                  <c:v>49.635208129882798</c:v>
                </c:pt>
                <c:pt idx="10">
                  <c:v>123.191619873047</c:v>
                </c:pt>
                <c:pt idx="11">
                  <c:v>290.83410644531301</c:v>
                </c:pt>
                <c:pt idx="12">
                  <c:v>295.00973510742199</c:v>
                </c:pt>
                <c:pt idx="13">
                  <c:v>155.53277587890599</c:v>
                </c:pt>
                <c:pt idx="14">
                  <c:v>78.6334228515625</c:v>
                </c:pt>
                <c:pt idx="15">
                  <c:v>48.074333190917997</c:v>
                </c:pt>
                <c:pt idx="16">
                  <c:v>23.583248138427699</c:v>
                </c:pt>
                <c:pt idx="17">
                  <c:v>4.3382196426391602</c:v>
                </c:pt>
                <c:pt idx="18">
                  <c:v>43.8106079101562</c:v>
                </c:pt>
                <c:pt idx="19">
                  <c:v>126.59210968017599</c:v>
                </c:pt>
                <c:pt idx="20">
                  <c:v>200.39880371093801</c:v>
                </c:pt>
                <c:pt idx="21">
                  <c:v>188.01422119140599</c:v>
                </c:pt>
                <c:pt idx="22">
                  <c:v>139.23825073242199</c:v>
                </c:pt>
                <c:pt idx="23">
                  <c:v>64.289176940917997</c:v>
                </c:pt>
                <c:pt idx="24">
                  <c:v>50.362770080566399</c:v>
                </c:pt>
                <c:pt idx="25">
                  <c:v>12.793439865112299</c:v>
                </c:pt>
                <c:pt idx="26">
                  <c:v>11.596752166748001</c:v>
                </c:pt>
                <c:pt idx="27">
                  <c:v>10.259970664978001</c:v>
                </c:pt>
                <c:pt idx="28">
                  <c:v>10.3492231369019</c:v>
                </c:pt>
                <c:pt idx="29">
                  <c:v>25.547397613525401</c:v>
                </c:pt>
                <c:pt idx="30">
                  <c:v>14.792045593261699</c:v>
                </c:pt>
                <c:pt idx="31">
                  <c:v>22.7303161621094</c:v>
                </c:pt>
                <c:pt idx="32">
                  <c:v>15.419389724731399</c:v>
                </c:pt>
                <c:pt idx="33">
                  <c:v>16.631538391113299</c:v>
                </c:pt>
                <c:pt idx="34">
                  <c:v>5.9293050765991202</c:v>
                </c:pt>
                <c:pt idx="35">
                  <c:v>17.4097194671631</c:v>
                </c:pt>
                <c:pt idx="36">
                  <c:v>11.841891288757299</c:v>
                </c:pt>
                <c:pt idx="37">
                  <c:v>5.9256405830383301</c:v>
                </c:pt>
                <c:pt idx="38">
                  <c:v>8.4913473129272496</c:v>
                </c:pt>
                <c:pt idx="39">
                  <c:v>8.3219404220581108</c:v>
                </c:pt>
                <c:pt idx="40">
                  <c:v>1.3281788825988801</c:v>
                </c:pt>
                <c:pt idx="41">
                  <c:v>7.2997674942016602</c:v>
                </c:pt>
                <c:pt idx="42">
                  <c:v>8.5159664154052699</c:v>
                </c:pt>
                <c:pt idx="43">
                  <c:v>33.5366821289063</c:v>
                </c:pt>
                <c:pt idx="44">
                  <c:v>33.869029998779297</c:v>
                </c:pt>
                <c:pt idx="45">
                  <c:v>26.575584411621101</c:v>
                </c:pt>
                <c:pt idx="46">
                  <c:v>37.356163024902301</c:v>
                </c:pt>
                <c:pt idx="47">
                  <c:v>47.598865509033203</c:v>
                </c:pt>
                <c:pt idx="48">
                  <c:v>63.186359405517599</c:v>
                </c:pt>
                <c:pt idx="49">
                  <c:v>67.736663818359403</c:v>
                </c:pt>
                <c:pt idx="50">
                  <c:v>84.712371826171903</c:v>
                </c:pt>
                <c:pt idx="51">
                  <c:v>52.124458312988303</c:v>
                </c:pt>
                <c:pt idx="52">
                  <c:v>82.852508544921903</c:v>
                </c:pt>
                <c:pt idx="53">
                  <c:v>57.797348022460902</c:v>
                </c:pt>
                <c:pt idx="54">
                  <c:v>77.981994628906307</c:v>
                </c:pt>
                <c:pt idx="55">
                  <c:v>54.586391448974602</c:v>
                </c:pt>
                <c:pt idx="56">
                  <c:v>63.297798156738303</c:v>
                </c:pt>
                <c:pt idx="57">
                  <c:v>42.315452575683601</c:v>
                </c:pt>
                <c:pt idx="58">
                  <c:v>29.773056030273398</c:v>
                </c:pt>
                <c:pt idx="59">
                  <c:v>43.293296813964801</c:v>
                </c:pt>
                <c:pt idx="60">
                  <c:v>88.628753662109403</c:v>
                </c:pt>
                <c:pt idx="61">
                  <c:v>83.351226806640597</c:v>
                </c:pt>
                <c:pt idx="62">
                  <c:v>105.086700439453</c:v>
                </c:pt>
                <c:pt idx="63">
                  <c:v>66.857398986816406</c:v>
                </c:pt>
                <c:pt idx="64">
                  <c:v>94.0460205078125</c:v>
                </c:pt>
                <c:pt idx="65">
                  <c:v>71.172180175781193</c:v>
                </c:pt>
                <c:pt idx="66">
                  <c:v>72.5479736328125</c:v>
                </c:pt>
                <c:pt idx="67">
                  <c:v>99.367568969726605</c:v>
                </c:pt>
                <c:pt idx="68">
                  <c:v>97.5064697265625</c:v>
                </c:pt>
                <c:pt idx="69">
                  <c:v>63.218574523925803</c:v>
                </c:pt>
                <c:pt idx="70">
                  <c:v>82.861854553222699</c:v>
                </c:pt>
                <c:pt idx="71">
                  <c:v>92.436805725097699</c:v>
                </c:pt>
                <c:pt idx="72">
                  <c:v>88.314399719238295</c:v>
                </c:pt>
                <c:pt idx="73">
                  <c:v>92.472885131835895</c:v>
                </c:pt>
                <c:pt idx="74">
                  <c:v>87.631652832031193</c:v>
                </c:pt>
                <c:pt idx="75">
                  <c:v>89.698570251464801</c:v>
                </c:pt>
                <c:pt idx="76">
                  <c:v>93.162399291992202</c:v>
                </c:pt>
                <c:pt idx="77">
                  <c:v>90.496284484863295</c:v>
                </c:pt>
                <c:pt idx="78">
                  <c:v>85.145065307617202</c:v>
                </c:pt>
                <c:pt idx="79">
                  <c:v>93.461990356445298</c:v>
                </c:pt>
                <c:pt idx="80">
                  <c:v>85.852180480957003</c:v>
                </c:pt>
                <c:pt idx="81">
                  <c:v>92.869873046875</c:v>
                </c:pt>
                <c:pt idx="82">
                  <c:v>98.091232299804702</c:v>
                </c:pt>
                <c:pt idx="83">
                  <c:v>86.321487426757798</c:v>
                </c:pt>
                <c:pt idx="84">
                  <c:v>89.585006713867202</c:v>
                </c:pt>
                <c:pt idx="85">
                  <c:v>81.023231506347699</c:v>
                </c:pt>
                <c:pt idx="86">
                  <c:v>80.500244140625</c:v>
                </c:pt>
                <c:pt idx="87">
                  <c:v>70.786491394042997</c:v>
                </c:pt>
                <c:pt idx="88">
                  <c:v>107.34042358398401</c:v>
                </c:pt>
                <c:pt idx="89">
                  <c:v>71.517616271972699</c:v>
                </c:pt>
                <c:pt idx="90">
                  <c:v>90.744033813476605</c:v>
                </c:pt>
                <c:pt idx="91">
                  <c:v>81.392143249511705</c:v>
                </c:pt>
                <c:pt idx="92">
                  <c:v>74.940216064453097</c:v>
                </c:pt>
                <c:pt idx="93">
                  <c:v>62.492164611816399</c:v>
                </c:pt>
                <c:pt idx="94">
                  <c:v>47.246902465820298</c:v>
                </c:pt>
                <c:pt idx="95">
                  <c:v>70.613784790039105</c:v>
                </c:pt>
                <c:pt idx="96">
                  <c:v>56.0145874023438</c:v>
                </c:pt>
                <c:pt idx="97">
                  <c:v>45.360603332519503</c:v>
                </c:pt>
                <c:pt idx="98">
                  <c:v>49.456623077392599</c:v>
                </c:pt>
                <c:pt idx="99">
                  <c:v>54.424037933349602</c:v>
                </c:pt>
                <c:pt idx="100">
                  <c:v>59.065113067627003</c:v>
                </c:pt>
                <c:pt idx="101">
                  <c:v>51.853462219238303</c:v>
                </c:pt>
                <c:pt idx="102">
                  <c:v>50.632137298583999</c:v>
                </c:pt>
                <c:pt idx="103">
                  <c:v>40.614570617675803</c:v>
                </c:pt>
                <c:pt idx="104">
                  <c:v>48.220199584960902</c:v>
                </c:pt>
                <c:pt idx="105">
                  <c:v>40.3511962890625</c:v>
                </c:pt>
                <c:pt idx="106">
                  <c:v>60.485950469970703</c:v>
                </c:pt>
                <c:pt idx="107">
                  <c:v>34.331459045410199</c:v>
                </c:pt>
                <c:pt idx="108">
                  <c:v>37.258388519287102</c:v>
                </c:pt>
                <c:pt idx="109">
                  <c:v>53.662483215332003</c:v>
                </c:pt>
                <c:pt idx="110">
                  <c:v>18.200950622558601</c:v>
                </c:pt>
                <c:pt idx="111">
                  <c:v>46.999908447265597</c:v>
                </c:pt>
                <c:pt idx="112">
                  <c:v>40.130928039550803</c:v>
                </c:pt>
                <c:pt idx="113">
                  <c:v>35.818859100341797</c:v>
                </c:pt>
                <c:pt idx="114">
                  <c:v>42.866481781005902</c:v>
                </c:pt>
                <c:pt idx="115">
                  <c:v>54.807609558105497</c:v>
                </c:pt>
                <c:pt idx="116">
                  <c:v>70.845718383789105</c:v>
                </c:pt>
                <c:pt idx="117">
                  <c:v>18.837848663330099</c:v>
                </c:pt>
                <c:pt idx="118">
                  <c:v>34.868942260742202</c:v>
                </c:pt>
                <c:pt idx="119">
                  <c:v>35.646675109863303</c:v>
                </c:pt>
                <c:pt idx="120">
                  <c:v>44.908290863037102</c:v>
                </c:pt>
                <c:pt idx="121">
                  <c:v>28.8782348632812</c:v>
                </c:pt>
                <c:pt idx="122">
                  <c:v>29.929182052612301</c:v>
                </c:pt>
                <c:pt idx="123">
                  <c:v>42.058235168457003</c:v>
                </c:pt>
                <c:pt idx="124">
                  <c:v>48.225353240966797</c:v>
                </c:pt>
                <c:pt idx="125">
                  <c:v>24.0769157409668</c:v>
                </c:pt>
                <c:pt idx="126">
                  <c:v>44.950942993164098</c:v>
                </c:pt>
                <c:pt idx="127">
                  <c:v>42.315433502197301</c:v>
                </c:pt>
                <c:pt idx="128">
                  <c:v>51.998626708984403</c:v>
                </c:pt>
                <c:pt idx="129">
                  <c:v>39.386871337890597</c:v>
                </c:pt>
                <c:pt idx="130">
                  <c:v>28.948780059814499</c:v>
                </c:pt>
                <c:pt idx="131">
                  <c:v>24.156803131103501</c:v>
                </c:pt>
                <c:pt idx="132">
                  <c:v>42.216266632080099</c:v>
                </c:pt>
                <c:pt idx="133">
                  <c:v>25.323663711547901</c:v>
                </c:pt>
                <c:pt idx="134">
                  <c:v>26.6416320800781</c:v>
                </c:pt>
                <c:pt idx="135">
                  <c:v>38.616413116455099</c:v>
                </c:pt>
                <c:pt idx="136">
                  <c:v>33.060573577880902</c:v>
                </c:pt>
                <c:pt idx="137">
                  <c:v>19.872165679931602</c:v>
                </c:pt>
                <c:pt idx="138">
                  <c:v>22.870164871215799</c:v>
                </c:pt>
                <c:pt idx="139">
                  <c:v>15.1308546066284</c:v>
                </c:pt>
                <c:pt idx="140">
                  <c:v>23.382440567016602</c:v>
                </c:pt>
                <c:pt idx="141">
                  <c:v>19.584178924560501</c:v>
                </c:pt>
                <c:pt idx="142">
                  <c:v>26.988937377929702</c:v>
                </c:pt>
                <c:pt idx="143">
                  <c:v>22.2939338684082</c:v>
                </c:pt>
                <c:pt idx="144">
                  <c:v>12.202644348144499</c:v>
                </c:pt>
                <c:pt idx="145">
                  <c:v>31.923545837402301</c:v>
                </c:pt>
                <c:pt idx="146">
                  <c:v>10.8785257339478</c:v>
                </c:pt>
                <c:pt idx="147">
                  <c:v>18.585487365722699</c:v>
                </c:pt>
                <c:pt idx="148">
                  <c:v>31.8369140625</c:v>
                </c:pt>
                <c:pt idx="149">
                  <c:v>20.7387886047363</c:v>
                </c:pt>
                <c:pt idx="150">
                  <c:v>9.3821630477905291</c:v>
                </c:pt>
                <c:pt idx="151">
                  <c:v>19.054864883422901</c:v>
                </c:pt>
                <c:pt idx="152">
                  <c:v>26.7306098937988</c:v>
                </c:pt>
                <c:pt idx="153">
                  <c:v>27.321496963501001</c:v>
                </c:pt>
                <c:pt idx="154">
                  <c:v>7.4571628570556596</c:v>
                </c:pt>
                <c:pt idx="155">
                  <c:v>18.156368255615199</c:v>
                </c:pt>
                <c:pt idx="156">
                  <c:v>24.592941284179702</c:v>
                </c:pt>
                <c:pt idx="157">
                  <c:v>10.303948402404799</c:v>
                </c:pt>
                <c:pt idx="158">
                  <c:v>24.199268341064499</c:v>
                </c:pt>
                <c:pt idx="159">
                  <c:v>13.2843561172485</c:v>
                </c:pt>
                <c:pt idx="160">
                  <c:v>15.829591751098601</c:v>
                </c:pt>
                <c:pt idx="161">
                  <c:v>20.806690216064499</c:v>
                </c:pt>
                <c:pt idx="162">
                  <c:v>10.1273345947266</c:v>
                </c:pt>
                <c:pt idx="163">
                  <c:v>6.9622879028320304</c:v>
                </c:pt>
                <c:pt idx="164">
                  <c:v>15.764928817749</c:v>
                </c:pt>
                <c:pt idx="165">
                  <c:v>9.0937757492065394</c:v>
                </c:pt>
                <c:pt idx="166">
                  <c:v>4.9077134132385298</c:v>
                </c:pt>
                <c:pt idx="167">
                  <c:v>10.641160964965801</c:v>
                </c:pt>
                <c:pt idx="168">
                  <c:v>11.362226486206101</c:v>
                </c:pt>
                <c:pt idx="169">
                  <c:v>9.27471828460693</c:v>
                </c:pt>
                <c:pt idx="170">
                  <c:v>16.222858428955099</c:v>
                </c:pt>
                <c:pt idx="171">
                  <c:v>1.93096470832825</c:v>
                </c:pt>
                <c:pt idx="172">
                  <c:v>5.11718797683716</c:v>
                </c:pt>
                <c:pt idx="173">
                  <c:v>1.1604534387588501</c:v>
                </c:pt>
                <c:pt idx="174">
                  <c:v>2.7812771797180198</c:v>
                </c:pt>
                <c:pt idx="175">
                  <c:v>1.5622701644897501</c:v>
                </c:pt>
                <c:pt idx="176">
                  <c:v>8.3562984466552699</c:v>
                </c:pt>
                <c:pt idx="177">
                  <c:v>18.614864349365199</c:v>
                </c:pt>
                <c:pt idx="178">
                  <c:v>4.5406546592712402</c:v>
                </c:pt>
                <c:pt idx="179">
                  <c:v>-8.3253755569458008</c:v>
                </c:pt>
                <c:pt idx="180">
                  <c:v>8.6724567413330096</c:v>
                </c:pt>
                <c:pt idx="181">
                  <c:v>8.0021743774414098</c:v>
                </c:pt>
                <c:pt idx="182">
                  <c:v>3.2323300838470498E-3</c:v>
                </c:pt>
                <c:pt idx="183">
                  <c:v>5.0415158271789497</c:v>
                </c:pt>
                <c:pt idx="184">
                  <c:v>9.2626190185546893</c:v>
                </c:pt>
                <c:pt idx="185">
                  <c:v>1.2599755525589</c:v>
                </c:pt>
                <c:pt idx="186">
                  <c:v>4.99914455413818</c:v>
                </c:pt>
                <c:pt idx="187">
                  <c:v>6.79901170730591</c:v>
                </c:pt>
                <c:pt idx="188">
                  <c:v>-1.49286901950836</c:v>
                </c:pt>
                <c:pt idx="189">
                  <c:v>17.987968444824201</c:v>
                </c:pt>
                <c:pt idx="190">
                  <c:v>6.0513353347778303</c:v>
                </c:pt>
                <c:pt idx="191">
                  <c:v>12.595811843872101</c:v>
                </c:pt>
                <c:pt idx="192">
                  <c:v>4.4687376022338903</c:v>
                </c:pt>
                <c:pt idx="193">
                  <c:v>5.1884140968322798</c:v>
                </c:pt>
                <c:pt idx="194">
                  <c:v>1.0873154401779199</c:v>
                </c:pt>
                <c:pt idx="195">
                  <c:v>0.72720956802368197</c:v>
                </c:pt>
                <c:pt idx="196">
                  <c:v>5.7945837974548304</c:v>
                </c:pt>
                <c:pt idx="197">
                  <c:v>2.7063736915588401</c:v>
                </c:pt>
                <c:pt idx="198">
                  <c:v>7.6755065917968803</c:v>
                </c:pt>
                <c:pt idx="199">
                  <c:v>0.155520439147949</c:v>
                </c:pt>
                <c:pt idx="200">
                  <c:v>5.9834055900573704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FFB2-4AA1-8C19-C26FAE633C6C}"/>
            </c:ext>
          </c:extLst>
        </c:ser>
        <c:ser>
          <c:idx val="9"/>
          <c:order val="10"/>
          <c:tx>
            <c:v>S35</c:v>
          </c:tx>
          <c:spPr>
            <a:ln w="28575"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SH!$A$5:$A$205</c:f>
              <c:numCache>
                <c:formatCode>General</c:formatCode>
                <c:ptCount val="201"/>
                <c:pt idx="0">
                  <c:v>200</c:v>
                </c:pt>
                <c:pt idx="1">
                  <c:v>202.02999877929699</c:v>
                </c:pt>
                <c:pt idx="2">
                  <c:v>204.05999755859401</c:v>
                </c:pt>
                <c:pt idx="3">
                  <c:v>205.92999267578099</c:v>
                </c:pt>
                <c:pt idx="4">
                  <c:v>207.96000671386699</c:v>
                </c:pt>
                <c:pt idx="5">
                  <c:v>210</c:v>
                </c:pt>
                <c:pt idx="6">
                  <c:v>212.02999877929699</c:v>
                </c:pt>
                <c:pt idx="7">
                  <c:v>214.05999755859401</c:v>
                </c:pt>
                <c:pt idx="8">
                  <c:v>215.92999267578099</c:v>
                </c:pt>
                <c:pt idx="9">
                  <c:v>217.96000671386699</c:v>
                </c:pt>
                <c:pt idx="10">
                  <c:v>220</c:v>
                </c:pt>
                <c:pt idx="11">
                  <c:v>222.02999877929699</c:v>
                </c:pt>
                <c:pt idx="12">
                  <c:v>224.05999755859401</c:v>
                </c:pt>
                <c:pt idx="13">
                  <c:v>225.92999267578099</c:v>
                </c:pt>
                <c:pt idx="14">
                  <c:v>227.96000671386699</c:v>
                </c:pt>
                <c:pt idx="15">
                  <c:v>230</c:v>
                </c:pt>
                <c:pt idx="16">
                  <c:v>232.02999877929699</c:v>
                </c:pt>
                <c:pt idx="17">
                  <c:v>234.05999755859401</c:v>
                </c:pt>
                <c:pt idx="18">
                  <c:v>235.92999267578099</c:v>
                </c:pt>
                <c:pt idx="19">
                  <c:v>237.96000671386699</c:v>
                </c:pt>
                <c:pt idx="20">
                  <c:v>240</c:v>
                </c:pt>
                <c:pt idx="21">
                  <c:v>242.02999877929699</c:v>
                </c:pt>
                <c:pt idx="22">
                  <c:v>244.05999755859401</c:v>
                </c:pt>
                <c:pt idx="23">
                  <c:v>245.92999267578099</c:v>
                </c:pt>
                <c:pt idx="24">
                  <c:v>247.96000671386699</c:v>
                </c:pt>
                <c:pt idx="25">
                  <c:v>250</c:v>
                </c:pt>
                <c:pt idx="26">
                  <c:v>252</c:v>
                </c:pt>
                <c:pt idx="27">
                  <c:v>254</c:v>
                </c:pt>
                <c:pt idx="28">
                  <c:v>256</c:v>
                </c:pt>
                <c:pt idx="29">
                  <c:v>258</c:v>
                </c:pt>
                <c:pt idx="30">
                  <c:v>260</c:v>
                </c:pt>
                <c:pt idx="31">
                  <c:v>262.02999877929699</c:v>
                </c:pt>
                <c:pt idx="32">
                  <c:v>264.05999755859398</c:v>
                </c:pt>
                <c:pt idx="33">
                  <c:v>265.92999267578102</c:v>
                </c:pt>
                <c:pt idx="34">
                  <c:v>267.95999145507801</c:v>
                </c:pt>
                <c:pt idx="35">
                  <c:v>270</c:v>
                </c:pt>
                <c:pt idx="36">
                  <c:v>272.02999877929699</c:v>
                </c:pt>
                <c:pt idx="37">
                  <c:v>274.05999755859398</c:v>
                </c:pt>
                <c:pt idx="38">
                  <c:v>275.92999267578102</c:v>
                </c:pt>
                <c:pt idx="39">
                  <c:v>277.95999145507801</c:v>
                </c:pt>
                <c:pt idx="40">
                  <c:v>280</c:v>
                </c:pt>
                <c:pt idx="41">
                  <c:v>282</c:v>
                </c:pt>
                <c:pt idx="42">
                  <c:v>284</c:v>
                </c:pt>
                <c:pt idx="43">
                  <c:v>286</c:v>
                </c:pt>
                <c:pt idx="44">
                  <c:v>288</c:v>
                </c:pt>
                <c:pt idx="45">
                  <c:v>290</c:v>
                </c:pt>
                <c:pt idx="46">
                  <c:v>292.02999877929699</c:v>
                </c:pt>
                <c:pt idx="47">
                  <c:v>294.05999755859398</c:v>
                </c:pt>
                <c:pt idx="48">
                  <c:v>295.92999267578102</c:v>
                </c:pt>
                <c:pt idx="49">
                  <c:v>297.95999145507801</c:v>
                </c:pt>
                <c:pt idx="50">
                  <c:v>300</c:v>
                </c:pt>
                <c:pt idx="51">
                  <c:v>302</c:v>
                </c:pt>
                <c:pt idx="52">
                  <c:v>304</c:v>
                </c:pt>
                <c:pt idx="53">
                  <c:v>306</c:v>
                </c:pt>
                <c:pt idx="54">
                  <c:v>308</c:v>
                </c:pt>
                <c:pt idx="55">
                  <c:v>310</c:v>
                </c:pt>
                <c:pt idx="56">
                  <c:v>312.02999877929699</c:v>
                </c:pt>
                <c:pt idx="57">
                  <c:v>314.05999755859398</c:v>
                </c:pt>
                <c:pt idx="58">
                  <c:v>315.92999267578102</c:v>
                </c:pt>
                <c:pt idx="59">
                  <c:v>317.95999145507801</c:v>
                </c:pt>
                <c:pt idx="60">
                  <c:v>320</c:v>
                </c:pt>
                <c:pt idx="61">
                  <c:v>322</c:v>
                </c:pt>
                <c:pt idx="62">
                  <c:v>324</c:v>
                </c:pt>
                <c:pt idx="63">
                  <c:v>326</c:v>
                </c:pt>
                <c:pt idx="64">
                  <c:v>328</c:v>
                </c:pt>
                <c:pt idx="65">
                  <c:v>330</c:v>
                </c:pt>
                <c:pt idx="66">
                  <c:v>332</c:v>
                </c:pt>
                <c:pt idx="67">
                  <c:v>334</c:v>
                </c:pt>
                <c:pt idx="68">
                  <c:v>336</c:v>
                </c:pt>
                <c:pt idx="69">
                  <c:v>338</c:v>
                </c:pt>
                <c:pt idx="70">
                  <c:v>340</c:v>
                </c:pt>
                <c:pt idx="71">
                  <c:v>342</c:v>
                </c:pt>
                <c:pt idx="72">
                  <c:v>344</c:v>
                </c:pt>
                <c:pt idx="73">
                  <c:v>346</c:v>
                </c:pt>
                <c:pt idx="74">
                  <c:v>348</c:v>
                </c:pt>
                <c:pt idx="75">
                  <c:v>350</c:v>
                </c:pt>
                <c:pt idx="76">
                  <c:v>352</c:v>
                </c:pt>
                <c:pt idx="77">
                  <c:v>354</c:v>
                </c:pt>
                <c:pt idx="78">
                  <c:v>356</c:v>
                </c:pt>
                <c:pt idx="79">
                  <c:v>358</c:v>
                </c:pt>
                <c:pt idx="80">
                  <c:v>360</c:v>
                </c:pt>
                <c:pt idx="81">
                  <c:v>362</c:v>
                </c:pt>
                <c:pt idx="82">
                  <c:v>364</c:v>
                </c:pt>
                <c:pt idx="83">
                  <c:v>366</c:v>
                </c:pt>
                <c:pt idx="84">
                  <c:v>368</c:v>
                </c:pt>
                <c:pt idx="85">
                  <c:v>370</c:v>
                </c:pt>
                <c:pt idx="86">
                  <c:v>372</c:v>
                </c:pt>
                <c:pt idx="87">
                  <c:v>374</c:v>
                </c:pt>
                <c:pt idx="88">
                  <c:v>376</c:v>
                </c:pt>
                <c:pt idx="89">
                  <c:v>378</c:v>
                </c:pt>
                <c:pt idx="90">
                  <c:v>380</c:v>
                </c:pt>
                <c:pt idx="91">
                  <c:v>381.95999145507801</c:v>
                </c:pt>
                <c:pt idx="92">
                  <c:v>383.92999267578102</c:v>
                </c:pt>
                <c:pt idx="93">
                  <c:v>386.05999755859398</c:v>
                </c:pt>
                <c:pt idx="94">
                  <c:v>388.02999877929699</c:v>
                </c:pt>
                <c:pt idx="95">
                  <c:v>390</c:v>
                </c:pt>
                <c:pt idx="96">
                  <c:v>392</c:v>
                </c:pt>
                <c:pt idx="97">
                  <c:v>394</c:v>
                </c:pt>
                <c:pt idx="98">
                  <c:v>396</c:v>
                </c:pt>
                <c:pt idx="99">
                  <c:v>398</c:v>
                </c:pt>
                <c:pt idx="100">
                  <c:v>400</c:v>
                </c:pt>
                <c:pt idx="101">
                  <c:v>401.95999145507801</c:v>
                </c:pt>
                <c:pt idx="102">
                  <c:v>403.92999267578102</c:v>
                </c:pt>
                <c:pt idx="103">
                  <c:v>406.05999755859398</c:v>
                </c:pt>
                <c:pt idx="104">
                  <c:v>408.02999877929699</c:v>
                </c:pt>
                <c:pt idx="105">
                  <c:v>410</c:v>
                </c:pt>
                <c:pt idx="106">
                  <c:v>412</c:v>
                </c:pt>
                <c:pt idx="107">
                  <c:v>414</c:v>
                </c:pt>
                <c:pt idx="108">
                  <c:v>416</c:v>
                </c:pt>
                <c:pt idx="109">
                  <c:v>418</c:v>
                </c:pt>
                <c:pt idx="110">
                  <c:v>420</c:v>
                </c:pt>
                <c:pt idx="111">
                  <c:v>421.95999145507801</c:v>
                </c:pt>
                <c:pt idx="112">
                  <c:v>423.92999267578102</c:v>
                </c:pt>
                <c:pt idx="113">
                  <c:v>426.05999755859398</c:v>
                </c:pt>
                <c:pt idx="114">
                  <c:v>428.02999877929699</c:v>
                </c:pt>
                <c:pt idx="115">
                  <c:v>430</c:v>
                </c:pt>
                <c:pt idx="116">
                  <c:v>431.95999145507801</c:v>
                </c:pt>
                <c:pt idx="117">
                  <c:v>433.92999267578102</c:v>
                </c:pt>
                <c:pt idx="118">
                  <c:v>436.05999755859398</c:v>
                </c:pt>
                <c:pt idx="119">
                  <c:v>438.02999877929699</c:v>
                </c:pt>
                <c:pt idx="120">
                  <c:v>440</c:v>
                </c:pt>
                <c:pt idx="121">
                  <c:v>441.95999145507801</c:v>
                </c:pt>
                <c:pt idx="122">
                  <c:v>443.92999267578102</c:v>
                </c:pt>
                <c:pt idx="123">
                  <c:v>446.05999755859398</c:v>
                </c:pt>
                <c:pt idx="124">
                  <c:v>448.02999877929699</c:v>
                </c:pt>
                <c:pt idx="125">
                  <c:v>450</c:v>
                </c:pt>
                <c:pt idx="126">
                  <c:v>451.95999145507801</c:v>
                </c:pt>
                <c:pt idx="127">
                  <c:v>453.92999267578102</c:v>
                </c:pt>
                <c:pt idx="128">
                  <c:v>456.05999755859398</c:v>
                </c:pt>
                <c:pt idx="129">
                  <c:v>458.02999877929699</c:v>
                </c:pt>
                <c:pt idx="130">
                  <c:v>460</c:v>
                </c:pt>
                <c:pt idx="131">
                  <c:v>461.95999145507801</c:v>
                </c:pt>
                <c:pt idx="132">
                  <c:v>463.92999267578102</c:v>
                </c:pt>
                <c:pt idx="133">
                  <c:v>466.05999755859398</c:v>
                </c:pt>
                <c:pt idx="134">
                  <c:v>468.02999877929699</c:v>
                </c:pt>
                <c:pt idx="135">
                  <c:v>470</c:v>
                </c:pt>
                <c:pt idx="136">
                  <c:v>471.95999145507801</c:v>
                </c:pt>
                <c:pt idx="137">
                  <c:v>473.92999267578102</c:v>
                </c:pt>
                <c:pt idx="138">
                  <c:v>476.05999755859398</c:v>
                </c:pt>
                <c:pt idx="139">
                  <c:v>478.02999877929699</c:v>
                </c:pt>
                <c:pt idx="140">
                  <c:v>480</c:v>
                </c:pt>
                <c:pt idx="141">
                  <c:v>481.94000244140602</c:v>
                </c:pt>
                <c:pt idx="142">
                  <c:v>484.01998901367199</c:v>
                </c:pt>
                <c:pt idx="143">
                  <c:v>485.97000122070301</c:v>
                </c:pt>
                <c:pt idx="144">
                  <c:v>488.04998779296898</c:v>
                </c:pt>
                <c:pt idx="145">
                  <c:v>490</c:v>
                </c:pt>
                <c:pt idx="146">
                  <c:v>491.94000244140602</c:v>
                </c:pt>
                <c:pt idx="147">
                  <c:v>494.01998901367199</c:v>
                </c:pt>
                <c:pt idx="148">
                  <c:v>495.97000122070301</c:v>
                </c:pt>
                <c:pt idx="149">
                  <c:v>498.04998779296898</c:v>
                </c:pt>
                <c:pt idx="150">
                  <c:v>500</c:v>
                </c:pt>
                <c:pt idx="151">
                  <c:v>501.95999145507801</c:v>
                </c:pt>
                <c:pt idx="152">
                  <c:v>503.92999267578102</c:v>
                </c:pt>
                <c:pt idx="153">
                  <c:v>506.05999755859398</c:v>
                </c:pt>
                <c:pt idx="154">
                  <c:v>508.02999877929699</c:v>
                </c:pt>
                <c:pt idx="155">
                  <c:v>510</c:v>
                </c:pt>
                <c:pt idx="156">
                  <c:v>511.94000244140602</c:v>
                </c:pt>
                <c:pt idx="157">
                  <c:v>514.02001953125</c:v>
                </c:pt>
                <c:pt idx="158">
                  <c:v>515.969970703125</c:v>
                </c:pt>
                <c:pt idx="159">
                  <c:v>518.04998779296898</c:v>
                </c:pt>
                <c:pt idx="160">
                  <c:v>520</c:v>
                </c:pt>
                <c:pt idx="161">
                  <c:v>521.94000244140602</c:v>
                </c:pt>
                <c:pt idx="162">
                  <c:v>524.02001953125</c:v>
                </c:pt>
                <c:pt idx="163">
                  <c:v>525.969970703125</c:v>
                </c:pt>
                <c:pt idx="164">
                  <c:v>528.04998779296898</c:v>
                </c:pt>
                <c:pt idx="165">
                  <c:v>530</c:v>
                </c:pt>
                <c:pt idx="166">
                  <c:v>532.04998779296898</c:v>
                </c:pt>
                <c:pt idx="167">
                  <c:v>533.969970703125</c:v>
                </c:pt>
                <c:pt idx="168">
                  <c:v>536.02001953125</c:v>
                </c:pt>
                <c:pt idx="169">
                  <c:v>537.94000244140602</c:v>
                </c:pt>
                <c:pt idx="170">
                  <c:v>540</c:v>
                </c:pt>
                <c:pt idx="171">
                  <c:v>541.94000244140602</c:v>
                </c:pt>
                <c:pt idx="172">
                  <c:v>544.02001953125</c:v>
                </c:pt>
                <c:pt idx="173">
                  <c:v>545.969970703125</c:v>
                </c:pt>
                <c:pt idx="174">
                  <c:v>548.04998779296898</c:v>
                </c:pt>
                <c:pt idx="175">
                  <c:v>550</c:v>
                </c:pt>
                <c:pt idx="176">
                  <c:v>552.04998779296898</c:v>
                </c:pt>
                <c:pt idx="177">
                  <c:v>553.969970703125</c:v>
                </c:pt>
                <c:pt idx="178">
                  <c:v>556.02001953125</c:v>
                </c:pt>
                <c:pt idx="179">
                  <c:v>557.94000244140602</c:v>
                </c:pt>
                <c:pt idx="180">
                  <c:v>560</c:v>
                </c:pt>
                <c:pt idx="181">
                  <c:v>561.94000244140602</c:v>
                </c:pt>
                <c:pt idx="182">
                  <c:v>564.02001953125</c:v>
                </c:pt>
                <c:pt idx="183">
                  <c:v>565.969970703125</c:v>
                </c:pt>
                <c:pt idx="184">
                  <c:v>568.04998779296898</c:v>
                </c:pt>
                <c:pt idx="185">
                  <c:v>570</c:v>
                </c:pt>
                <c:pt idx="186">
                  <c:v>572.04998779296898</c:v>
                </c:pt>
                <c:pt idx="187">
                  <c:v>573.969970703125</c:v>
                </c:pt>
                <c:pt idx="188">
                  <c:v>576.02001953125</c:v>
                </c:pt>
                <c:pt idx="189">
                  <c:v>577.94000244140602</c:v>
                </c:pt>
                <c:pt idx="190">
                  <c:v>580</c:v>
                </c:pt>
                <c:pt idx="191">
                  <c:v>582.04998779296898</c:v>
                </c:pt>
                <c:pt idx="192">
                  <c:v>583.969970703125</c:v>
                </c:pt>
                <c:pt idx="193">
                  <c:v>586.02001953125</c:v>
                </c:pt>
                <c:pt idx="194">
                  <c:v>587.94000244140602</c:v>
                </c:pt>
                <c:pt idx="195">
                  <c:v>590</c:v>
                </c:pt>
                <c:pt idx="196">
                  <c:v>592.02001953125</c:v>
                </c:pt>
                <c:pt idx="197">
                  <c:v>594.04998779296898</c:v>
                </c:pt>
                <c:pt idx="198">
                  <c:v>595.94000244140602</c:v>
                </c:pt>
                <c:pt idx="199">
                  <c:v>597.969970703125</c:v>
                </c:pt>
                <c:pt idx="200">
                  <c:v>600</c:v>
                </c:pt>
              </c:numCache>
            </c:numRef>
          </c:xVal>
          <c:yVal>
            <c:numRef>
              <c:f>SH!$BH$5:$BH$205</c:f>
              <c:numCache>
                <c:formatCode>General</c:formatCode>
                <c:ptCount val="201"/>
                <c:pt idx="0">
                  <c:v>8.3510637283325195</c:v>
                </c:pt>
                <c:pt idx="1">
                  <c:v>1.9071633815765401</c:v>
                </c:pt>
                <c:pt idx="2">
                  <c:v>7.5263929367065403</c:v>
                </c:pt>
                <c:pt idx="3">
                  <c:v>-0.87887132167816195</c:v>
                </c:pt>
                <c:pt idx="4">
                  <c:v>1.6490386724471999</c:v>
                </c:pt>
                <c:pt idx="5">
                  <c:v>4.5772027969360396</c:v>
                </c:pt>
                <c:pt idx="6">
                  <c:v>4.3796515464782697</c:v>
                </c:pt>
                <c:pt idx="7">
                  <c:v>-1.83980941772461</c:v>
                </c:pt>
                <c:pt idx="8">
                  <c:v>6.4816355705261204</c:v>
                </c:pt>
                <c:pt idx="9">
                  <c:v>96.043106079101605</c:v>
                </c:pt>
                <c:pt idx="10">
                  <c:v>182.29992675781301</c:v>
                </c:pt>
                <c:pt idx="11">
                  <c:v>225.21350097656199</c:v>
                </c:pt>
                <c:pt idx="12">
                  <c:v>240.45606994628901</c:v>
                </c:pt>
                <c:pt idx="13">
                  <c:v>133.48007202148401</c:v>
                </c:pt>
                <c:pt idx="14">
                  <c:v>47.287254333496101</c:v>
                </c:pt>
                <c:pt idx="15">
                  <c:v>45.049774169921903</c:v>
                </c:pt>
                <c:pt idx="16">
                  <c:v>17.7142028808594</c:v>
                </c:pt>
                <c:pt idx="17">
                  <c:v>48.916099548339801</c:v>
                </c:pt>
                <c:pt idx="18">
                  <c:v>81.829162597656307</c:v>
                </c:pt>
                <c:pt idx="19">
                  <c:v>122.49032592773401</c:v>
                </c:pt>
                <c:pt idx="20">
                  <c:v>244.1728515625</c:v>
                </c:pt>
                <c:pt idx="21">
                  <c:v>189.55142211914099</c:v>
                </c:pt>
                <c:pt idx="22">
                  <c:v>118.58364868164099</c:v>
                </c:pt>
                <c:pt idx="23">
                  <c:v>79.363998413085895</c:v>
                </c:pt>
                <c:pt idx="24">
                  <c:v>32.9541206359863</c:v>
                </c:pt>
                <c:pt idx="25">
                  <c:v>46.312217712402301</c:v>
                </c:pt>
                <c:pt idx="26">
                  <c:v>18.311328887939499</c:v>
                </c:pt>
                <c:pt idx="27">
                  <c:v>14.4076442718506</c:v>
                </c:pt>
                <c:pt idx="28">
                  <c:v>19.197303771972699</c:v>
                </c:pt>
                <c:pt idx="29">
                  <c:v>9.0306959152221697</c:v>
                </c:pt>
                <c:pt idx="30">
                  <c:v>14.5390224456787</c:v>
                </c:pt>
                <c:pt idx="31">
                  <c:v>19.467494964599599</c:v>
                </c:pt>
                <c:pt idx="32">
                  <c:v>17.510992050170898</c:v>
                </c:pt>
                <c:pt idx="33">
                  <c:v>3.4227840900421098</c:v>
                </c:pt>
                <c:pt idx="34">
                  <c:v>14.3762102127075</c:v>
                </c:pt>
                <c:pt idx="35">
                  <c:v>14.1729221343994</c:v>
                </c:pt>
                <c:pt idx="36">
                  <c:v>12.287675857543899</c:v>
                </c:pt>
                <c:pt idx="37">
                  <c:v>19.592227935791001</c:v>
                </c:pt>
                <c:pt idx="38">
                  <c:v>11.996944427490201</c:v>
                </c:pt>
                <c:pt idx="39">
                  <c:v>15.483272552490201</c:v>
                </c:pt>
                <c:pt idx="40">
                  <c:v>4.23475885391235</c:v>
                </c:pt>
                <c:pt idx="41">
                  <c:v>14.5636539459229</c:v>
                </c:pt>
                <c:pt idx="42">
                  <c:v>47.298225402832003</c:v>
                </c:pt>
                <c:pt idx="43">
                  <c:v>29.818374633789102</c:v>
                </c:pt>
                <c:pt idx="44">
                  <c:v>39.569717407226598</c:v>
                </c:pt>
                <c:pt idx="45">
                  <c:v>46.7210693359375</c:v>
                </c:pt>
                <c:pt idx="46">
                  <c:v>82.109230041503906</c:v>
                </c:pt>
                <c:pt idx="47">
                  <c:v>31.2112426757812</c:v>
                </c:pt>
                <c:pt idx="48">
                  <c:v>40.078701019287102</c:v>
                </c:pt>
                <c:pt idx="49">
                  <c:v>74.856361389160199</c:v>
                </c:pt>
                <c:pt idx="50">
                  <c:v>49.988269805908203</c:v>
                </c:pt>
                <c:pt idx="51">
                  <c:v>50.873291015625</c:v>
                </c:pt>
                <c:pt idx="52">
                  <c:v>82.807357788085895</c:v>
                </c:pt>
                <c:pt idx="53">
                  <c:v>81.910263061523395</c:v>
                </c:pt>
                <c:pt idx="54">
                  <c:v>47.195182800292997</c:v>
                </c:pt>
                <c:pt idx="55">
                  <c:v>56.507244110107401</c:v>
                </c:pt>
                <c:pt idx="56">
                  <c:v>65.990272521972699</c:v>
                </c:pt>
                <c:pt idx="57">
                  <c:v>53.257534027099602</c:v>
                </c:pt>
                <c:pt idx="58">
                  <c:v>55.281005859375</c:v>
                </c:pt>
                <c:pt idx="59">
                  <c:v>52.374362945556598</c:v>
                </c:pt>
                <c:pt idx="60">
                  <c:v>96.243026733398395</c:v>
                </c:pt>
                <c:pt idx="61">
                  <c:v>79.622238159179702</c:v>
                </c:pt>
                <c:pt idx="62">
                  <c:v>83.539367675781193</c:v>
                </c:pt>
                <c:pt idx="63">
                  <c:v>75.185546875</c:v>
                </c:pt>
                <c:pt idx="64">
                  <c:v>121.614906311035</c:v>
                </c:pt>
                <c:pt idx="65">
                  <c:v>106.47207641601599</c:v>
                </c:pt>
                <c:pt idx="66">
                  <c:v>88.173126220703097</c:v>
                </c:pt>
                <c:pt idx="67">
                  <c:v>89.267608642578097</c:v>
                </c:pt>
                <c:pt idx="68">
                  <c:v>77.103591918945298</c:v>
                </c:pt>
                <c:pt idx="69">
                  <c:v>92.462791442871094</c:v>
                </c:pt>
                <c:pt idx="70">
                  <c:v>74.167617797851605</c:v>
                </c:pt>
                <c:pt idx="71">
                  <c:v>61.544204711914098</c:v>
                </c:pt>
                <c:pt idx="72">
                  <c:v>79.672988891601605</c:v>
                </c:pt>
                <c:pt idx="73">
                  <c:v>77.158264160156193</c:v>
                </c:pt>
                <c:pt idx="74">
                  <c:v>97.987045288085895</c:v>
                </c:pt>
                <c:pt idx="75">
                  <c:v>84.792915344238295</c:v>
                </c:pt>
                <c:pt idx="76">
                  <c:v>107.79899597168</c:v>
                </c:pt>
                <c:pt idx="77">
                  <c:v>85.601974487304702</c:v>
                </c:pt>
                <c:pt idx="78">
                  <c:v>95.677001953125</c:v>
                </c:pt>
                <c:pt idx="79">
                  <c:v>85.556037902832003</c:v>
                </c:pt>
                <c:pt idx="80">
                  <c:v>69.677970886230497</c:v>
                </c:pt>
                <c:pt idx="81">
                  <c:v>68.280220031738295</c:v>
                </c:pt>
                <c:pt idx="82">
                  <c:v>68.118019104003906</c:v>
                </c:pt>
                <c:pt idx="83">
                  <c:v>69.117858886718693</c:v>
                </c:pt>
                <c:pt idx="84">
                  <c:v>95.175857543945298</c:v>
                </c:pt>
                <c:pt idx="85">
                  <c:v>112.909393310547</c:v>
                </c:pt>
                <c:pt idx="86">
                  <c:v>74.736495971679702</c:v>
                </c:pt>
                <c:pt idx="87">
                  <c:v>74.544692993164105</c:v>
                </c:pt>
                <c:pt idx="88">
                  <c:v>69.479339599609403</c:v>
                </c:pt>
                <c:pt idx="89">
                  <c:v>53.659862518310497</c:v>
                </c:pt>
                <c:pt idx="90">
                  <c:v>60.0346069335938</c:v>
                </c:pt>
                <c:pt idx="91">
                  <c:v>65.5040283203125</c:v>
                </c:pt>
                <c:pt idx="92">
                  <c:v>67.627792358398395</c:v>
                </c:pt>
                <c:pt idx="93">
                  <c:v>46.519657135009801</c:v>
                </c:pt>
                <c:pt idx="94">
                  <c:v>40.910697937011697</c:v>
                </c:pt>
                <c:pt idx="95">
                  <c:v>60.705333709716797</c:v>
                </c:pt>
                <c:pt idx="96">
                  <c:v>62.791591644287102</c:v>
                </c:pt>
                <c:pt idx="97">
                  <c:v>54.242332458496101</c:v>
                </c:pt>
                <c:pt idx="98">
                  <c:v>43.381332397460902</c:v>
                </c:pt>
                <c:pt idx="99">
                  <c:v>51.410728454589801</c:v>
                </c:pt>
                <c:pt idx="100">
                  <c:v>35.475502014160199</c:v>
                </c:pt>
                <c:pt idx="101">
                  <c:v>50.810703277587898</c:v>
                </c:pt>
                <c:pt idx="102">
                  <c:v>38.410247802734403</c:v>
                </c:pt>
                <c:pt idx="103">
                  <c:v>57.177303314208999</c:v>
                </c:pt>
                <c:pt idx="104">
                  <c:v>52.479290008544901</c:v>
                </c:pt>
                <c:pt idx="105">
                  <c:v>47.694564819335902</c:v>
                </c:pt>
                <c:pt idx="106">
                  <c:v>30.732795715331999</c:v>
                </c:pt>
                <c:pt idx="107">
                  <c:v>36.6294136047363</c:v>
                </c:pt>
                <c:pt idx="108">
                  <c:v>30.126035690307599</c:v>
                </c:pt>
                <c:pt idx="109">
                  <c:v>61.848930358886697</c:v>
                </c:pt>
                <c:pt idx="110">
                  <c:v>48.503196716308601</c:v>
                </c:pt>
                <c:pt idx="111">
                  <c:v>45.603485107421903</c:v>
                </c:pt>
                <c:pt idx="112">
                  <c:v>72.755233764648395</c:v>
                </c:pt>
                <c:pt idx="113">
                  <c:v>59.290779113769503</c:v>
                </c:pt>
                <c:pt idx="114">
                  <c:v>22.953208923339801</c:v>
                </c:pt>
                <c:pt idx="115">
                  <c:v>22.607978820800799</c:v>
                </c:pt>
                <c:pt idx="116">
                  <c:v>48.800178527832003</c:v>
                </c:pt>
                <c:pt idx="117">
                  <c:v>64.046432495117202</c:v>
                </c:pt>
                <c:pt idx="118">
                  <c:v>32.4535522460937</c:v>
                </c:pt>
                <c:pt idx="119">
                  <c:v>24.154317855835</c:v>
                </c:pt>
                <c:pt idx="120">
                  <c:v>40.523811340332003</c:v>
                </c:pt>
                <c:pt idx="121">
                  <c:v>34.101303100585902</c:v>
                </c:pt>
                <c:pt idx="122">
                  <c:v>24.541255950927699</c:v>
                </c:pt>
                <c:pt idx="123">
                  <c:v>29.368467330932599</c:v>
                </c:pt>
                <c:pt idx="124">
                  <c:v>42.955032348632798</c:v>
                </c:pt>
                <c:pt idx="125">
                  <c:v>36.157844543457003</c:v>
                </c:pt>
                <c:pt idx="126">
                  <c:v>39.931262969970703</c:v>
                </c:pt>
                <c:pt idx="127">
                  <c:v>34.876354217529297</c:v>
                </c:pt>
                <c:pt idx="128">
                  <c:v>30.868980407714801</c:v>
                </c:pt>
                <c:pt idx="129">
                  <c:v>29.111743927001999</c:v>
                </c:pt>
                <c:pt idx="130">
                  <c:v>25.0450134277344</c:v>
                </c:pt>
                <c:pt idx="131">
                  <c:v>28.601474761962901</c:v>
                </c:pt>
                <c:pt idx="132">
                  <c:v>23.665691375732401</c:v>
                </c:pt>
                <c:pt idx="133">
                  <c:v>48.019931793212898</c:v>
                </c:pt>
                <c:pt idx="134">
                  <c:v>21.2453708648682</c:v>
                </c:pt>
                <c:pt idx="135">
                  <c:v>18.938768386840799</c:v>
                </c:pt>
                <c:pt idx="136">
                  <c:v>29.766798019409201</c:v>
                </c:pt>
                <c:pt idx="137">
                  <c:v>24.3929538726807</c:v>
                </c:pt>
                <c:pt idx="138">
                  <c:v>25.0530700683594</c:v>
                </c:pt>
                <c:pt idx="139">
                  <c:v>28.803869247436499</c:v>
                </c:pt>
                <c:pt idx="140">
                  <c:v>16.460157394409201</c:v>
                </c:pt>
                <c:pt idx="141">
                  <c:v>18.3954162597656</c:v>
                </c:pt>
                <c:pt idx="142">
                  <c:v>29.444908142089801</c:v>
                </c:pt>
                <c:pt idx="143">
                  <c:v>28.120037078857401</c:v>
                </c:pt>
                <c:pt idx="144">
                  <c:v>26.667802810668899</c:v>
                </c:pt>
                <c:pt idx="145">
                  <c:v>23.893438339233398</c:v>
                </c:pt>
                <c:pt idx="146">
                  <c:v>30.180747985839801</c:v>
                </c:pt>
                <c:pt idx="147">
                  <c:v>20.3650207519531</c:v>
                </c:pt>
                <c:pt idx="148">
                  <c:v>13.1136875152588</c:v>
                </c:pt>
                <c:pt idx="149">
                  <c:v>8.5783548355102504</c:v>
                </c:pt>
                <c:pt idx="150">
                  <c:v>15.942853927612299</c:v>
                </c:pt>
                <c:pt idx="151">
                  <c:v>32.725883483886697</c:v>
                </c:pt>
                <c:pt idx="152">
                  <c:v>27.125892639160199</c:v>
                </c:pt>
                <c:pt idx="153">
                  <c:v>19.002113342285199</c:v>
                </c:pt>
                <c:pt idx="154">
                  <c:v>14.9637241363525</c:v>
                </c:pt>
                <c:pt idx="155">
                  <c:v>14.1143398284912</c:v>
                </c:pt>
                <c:pt idx="156">
                  <c:v>11.663971900939901</c:v>
                </c:pt>
                <c:pt idx="157">
                  <c:v>24.668012619018601</c:v>
                </c:pt>
                <c:pt idx="158">
                  <c:v>29.437475204467798</c:v>
                </c:pt>
                <c:pt idx="159">
                  <c:v>6.7969956398010298</c:v>
                </c:pt>
                <c:pt idx="160">
                  <c:v>24.766880035400401</c:v>
                </c:pt>
                <c:pt idx="161">
                  <c:v>12.5393171310425</c:v>
                </c:pt>
                <c:pt idx="162">
                  <c:v>6.5424604415893599</c:v>
                </c:pt>
                <c:pt idx="163">
                  <c:v>16.198686599731399</c:v>
                </c:pt>
                <c:pt idx="164">
                  <c:v>17.498641967773398</c:v>
                </c:pt>
                <c:pt idx="165">
                  <c:v>4.9274969100952104</c:v>
                </c:pt>
                <c:pt idx="166">
                  <c:v>14.326409339904799</c:v>
                </c:pt>
                <c:pt idx="167">
                  <c:v>10.102658271789601</c:v>
                </c:pt>
                <c:pt idx="168">
                  <c:v>17.445629119873001</c:v>
                </c:pt>
                <c:pt idx="169">
                  <c:v>12.300996780395501</c:v>
                </c:pt>
                <c:pt idx="170">
                  <c:v>1.5045261383056601</c:v>
                </c:pt>
                <c:pt idx="171">
                  <c:v>3.2946395874023402</c:v>
                </c:pt>
                <c:pt idx="172">
                  <c:v>7.2271275520324698</c:v>
                </c:pt>
                <c:pt idx="173">
                  <c:v>-0.28535163402557401</c:v>
                </c:pt>
                <c:pt idx="174">
                  <c:v>7.3603601455688503</c:v>
                </c:pt>
                <c:pt idx="175">
                  <c:v>8.2928810119628906</c:v>
                </c:pt>
                <c:pt idx="176">
                  <c:v>4.2433338165283203</c:v>
                </c:pt>
                <c:pt idx="177">
                  <c:v>4.3984122276306197</c:v>
                </c:pt>
                <c:pt idx="178">
                  <c:v>12.103177070617701</c:v>
                </c:pt>
                <c:pt idx="179">
                  <c:v>1.85371994972229</c:v>
                </c:pt>
                <c:pt idx="180">
                  <c:v>-0.768757164478302</c:v>
                </c:pt>
                <c:pt idx="181">
                  <c:v>19.271682739257798</c:v>
                </c:pt>
                <c:pt idx="182">
                  <c:v>-2.1833338737487802</c:v>
                </c:pt>
                <c:pt idx="183">
                  <c:v>1.0672243833541899</c:v>
                </c:pt>
                <c:pt idx="184">
                  <c:v>-1.2232415676116899</c:v>
                </c:pt>
                <c:pt idx="185">
                  <c:v>12.585014343261699</c:v>
                </c:pt>
                <c:pt idx="186">
                  <c:v>2.0350937843322798</c:v>
                </c:pt>
                <c:pt idx="187">
                  <c:v>0.47346466779708901</c:v>
                </c:pt>
                <c:pt idx="188">
                  <c:v>-4.7330179214477504</c:v>
                </c:pt>
                <c:pt idx="189">
                  <c:v>4.4053025245666504</c:v>
                </c:pt>
                <c:pt idx="190">
                  <c:v>10.010763168335</c:v>
                </c:pt>
                <c:pt idx="191">
                  <c:v>2.0003745555877699</c:v>
                </c:pt>
                <c:pt idx="192">
                  <c:v>0.74805623292922996</c:v>
                </c:pt>
                <c:pt idx="193">
                  <c:v>8.1334609985351598</c:v>
                </c:pt>
                <c:pt idx="194">
                  <c:v>2.9176096916198699</c:v>
                </c:pt>
                <c:pt idx="195">
                  <c:v>8.9089927673339808</c:v>
                </c:pt>
                <c:pt idx="196">
                  <c:v>-5.4517908096313503</c:v>
                </c:pt>
                <c:pt idx="197">
                  <c:v>4.3958706855773899</c:v>
                </c:pt>
                <c:pt idx="198">
                  <c:v>2.1050834655761701</c:v>
                </c:pt>
                <c:pt idx="199">
                  <c:v>0.46889653801918002</c:v>
                </c:pt>
                <c:pt idx="200">
                  <c:v>6.0571756362915004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FFB2-4AA1-8C19-C26FAE633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48288"/>
        <c:axId val="81348864"/>
      </c:scatterChart>
      <c:valAx>
        <c:axId val="81348288"/>
        <c:scaling>
          <c:orientation val="minMax"/>
          <c:max val="600"/>
          <c:min val="2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81348864"/>
        <c:crosses val="autoZero"/>
        <c:crossBetween val="midCat"/>
      </c:valAx>
      <c:valAx>
        <c:axId val="81348864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813482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1642512077295"/>
          <c:y val="5.7429944607363961E-2"/>
          <c:w val="0.55676237922705318"/>
          <c:h val="0.81298550016291948"/>
        </c:manualLayout>
      </c:layout>
      <c:scatterChart>
        <c:scatterStyle val="smoothMarker"/>
        <c:varyColors val="0"/>
        <c:ser>
          <c:idx val="0"/>
          <c:order val="0"/>
          <c:tx>
            <c:v>S0</c:v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SH!$DS$4:$DS$364</c:f>
              <c:numCache>
                <c:formatCode>General</c:formatCode>
                <c:ptCount val="361"/>
                <c:pt idx="0">
                  <c:v>21.737630844116236</c:v>
                </c:pt>
                <c:pt idx="1">
                  <c:v>23.463358879089377</c:v>
                </c:pt>
                <c:pt idx="2">
                  <c:v>25.69562225341798</c:v>
                </c:pt>
                <c:pt idx="3">
                  <c:v>36.178861236572253</c:v>
                </c:pt>
                <c:pt idx="4">
                  <c:v>54.966853332519484</c:v>
                </c:pt>
                <c:pt idx="5">
                  <c:v>88.03303947448731</c:v>
                </c:pt>
                <c:pt idx="6">
                  <c:v>131.54439620971675</c:v>
                </c:pt>
                <c:pt idx="7">
                  <c:v>187.02727355957029</c:v>
                </c:pt>
                <c:pt idx="8">
                  <c:v>233.02982788085939</c:v>
                </c:pt>
                <c:pt idx="9">
                  <c:v>267.1184020996094</c:v>
                </c:pt>
                <c:pt idx="10">
                  <c:v>283.95522460937502</c:v>
                </c:pt>
                <c:pt idx="11">
                  <c:v>275.37234497070324</c:v>
                </c:pt>
                <c:pt idx="12">
                  <c:v>241.29412841796884</c:v>
                </c:pt>
                <c:pt idx="13">
                  <c:v>198.83240356445313</c:v>
                </c:pt>
                <c:pt idx="14">
                  <c:v>154.04958648681645</c:v>
                </c:pt>
                <c:pt idx="15">
                  <c:v>107.22408447265627</c:v>
                </c:pt>
                <c:pt idx="16">
                  <c:v>70.647164154052717</c:v>
                </c:pt>
                <c:pt idx="17">
                  <c:v>45.21253414154053</c:v>
                </c:pt>
                <c:pt idx="18">
                  <c:v>29.322261238098161</c:v>
                </c:pt>
                <c:pt idx="19">
                  <c:v>18.677460098266607</c:v>
                </c:pt>
                <c:pt idx="20">
                  <c:v>13.209604454040527</c:v>
                </c:pt>
                <c:pt idx="21">
                  <c:v>11.439429473876947</c:v>
                </c:pt>
                <c:pt idx="22">
                  <c:v>9.8917787551879819</c:v>
                </c:pt>
                <c:pt idx="23">
                  <c:v>8.1063958168029746</c:v>
                </c:pt>
                <c:pt idx="24">
                  <c:v>7.6063225746154739</c:v>
                </c:pt>
                <c:pt idx="25">
                  <c:v>7.9608138084411593</c:v>
                </c:pt>
                <c:pt idx="26">
                  <c:v>7.2351512908935565</c:v>
                </c:pt>
                <c:pt idx="27">
                  <c:v>8.1837997436523402</c:v>
                </c:pt>
                <c:pt idx="28">
                  <c:v>9.1390131950378386</c:v>
                </c:pt>
                <c:pt idx="29">
                  <c:v>9.401779270172117</c:v>
                </c:pt>
                <c:pt idx="30">
                  <c:v>8.9423657417297342</c:v>
                </c:pt>
                <c:pt idx="31">
                  <c:v>9.0449537277221648</c:v>
                </c:pt>
                <c:pt idx="32">
                  <c:v>8.6255762100219719</c:v>
                </c:pt>
                <c:pt idx="33">
                  <c:v>8.79449462890625</c:v>
                </c:pt>
                <c:pt idx="34">
                  <c:v>9.00201416015625</c:v>
                </c:pt>
                <c:pt idx="35">
                  <c:v>8.9644546508789063</c:v>
                </c:pt>
                <c:pt idx="36">
                  <c:v>9.4175220489501967</c:v>
                </c:pt>
                <c:pt idx="37">
                  <c:v>9.7561031341552713</c:v>
                </c:pt>
                <c:pt idx="38">
                  <c:v>8.4606926441192609</c:v>
                </c:pt>
                <c:pt idx="39">
                  <c:v>6.9221355915069536</c:v>
                </c:pt>
                <c:pt idx="40">
                  <c:v>6.5711557865142778</c:v>
                </c:pt>
                <c:pt idx="41">
                  <c:v>5.1766701221466001</c:v>
                </c:pt>
                <c:pt idx="42">
                  <c:v>3.7002827167510981</c:v>
                </c:pt>
                <c:pt idx="43">
                  <c:v>4.2027471542358379</c:v>
                </c:pt>
                <c:pt idx="44">
                  <c:v>6.1173948287963773</c:v>
                </c:pt>
                <c:pt idx="45">
                  <c:v>6.3633136749267498</c:v>
                </c:pt>
                <c:pt idx="46">
                  <c:v>7.7886093139648285</c:v>
                </c:pt>
                <c:pt idx="47">
                  <c:v>9.3041311264037887</c:v>
                </c:pt>
                <c:pt idx="48">
                  <c:v>10.106317520141584</c:v>
                </c:pt>
                <c:pt idx="49">
                  <c:v>9.7853555679321236</c:v>
                </c:pt>
                <c:pt idx="50">
                  <c:v>10.816642761230472</c:v>
                </c:pt>
                <c:pt idx="51">
                  <c:v>12.511062049865732</c:v>
                </c:pt>
                <c:pt idx="52">
                  <c:v>12.761611938476573</c:v>
                </c:pt>
                <c:pt idx="53">
                  <c:v>13.733485221862798</c:v>
                </c:pt>
                <c:pt idx="54">
                  <c:v>15.4105625152588</c:v>
                </c:pt>
                <c:pt idx="55">
                  <c:v>16.376931190490719</c:v>
                </c:pt>
                <c:pt idx="56">
                  <c:v>15.681887245178221</c:v>
                </c:pt>
                <c:pt idx="57">
                  <c:v>16.257718467712401</c:v>
                </c:pt>
                <c:pt idx="58">
                  <c:v>16.28092994689942</c:v>
                </c:pt>
                <c:pt idx="59">
                  <c:v>16.14317054748534</c:v>
                </c:pt>
                <c:pt idx="60">
                  <c:v>16.261969757080081</c:v>
                </c:pt>
                <c:pt idx="61">
                  <c:v>16.470673370361343</c:v>
                </c:pt>
                <c:pt idx="62">
                  <c:v>16.92240066528322</c:v>
                </c:pt>
                <c:pt idx="63">
                  <c:v>16.884738540649419</c:v>
                </c:pt>
                <c:pt idx="64">
                  <c:v>16.930065536499043</c:v>
                </c:pt>
                <c:pt idx="65">
                  <c:v>16.627577972412119</c:v>
                </c:pt>
                <c:pt idx="66">
                  <c:v>17.007766342163084</c:v>
                </c:pt>
                <c:pt idx="67">
                  <c:v>16.522452163696279</c:v>
                </c:pt>
                <c:pt idx="68">
                  <c:v>16.44046936035156</c:v>
                </c:pt>
                <c:pt idx="69">
                  <c:v>15.948788452148438</c:v>
                </c:pt>
                <c:pt idx="70">
                  <c:v>15.870604324340821</c:v>
                </c:pt>
                <c:pt idx="71">
                  <c:v>15.6556510925293</c:v>
                </c:pt>
                <c:pt idx="72">
                  <c:v>17.13742294311524</c:v>
                </c:pt>
                <c:pt idx="73">
                  <c:v>16.867767333984382</c:v>
                </c:pt>
                <c:pt idx="74">
                  <c:v>18.116609191894522</c:v>
                </c:pt>
                <c:pt idx="75">
                  <c:v>17.994507980346661</c:v>
                </c:pt>
                <c:pt idx="76">
                  <c:v>18.25998039245604</c:v>
                </c:pt>
                <c:pt idx="77">
                  <c:v>16.8757843017578</c:v>
                </c:pt>
                <c:pt idx="78">
                  <c:v>21.297526168823218</c:v>
                </c:pt>
                <c:pt idx="79">
                  <c:v>22.46146278381346</c:v>
                </c:pt>
                <c:pt idx="80">
                  <c:v>25.862384033203121</c:v>
                </c:pt>
                <c:pt idx="81">
                  <c:v>27.7103057861328</c:v>
                </c:pt>
                <c:pt idx="82">
                  <c:v>30.476188659667958</c:v>
                </c:pt>
                <c:pt idx="83">
                  <c:v>30.065261077880859</c:v>
                </c:pt>
                <c:pt idx="84">
                  <c:v>31.245009613037119</c:v>
                </c:pt>
                <c:pt idx="85">
                  <c:v>31.765333557128919</c:v>
                </c:pt>
                <c:pt idx="86">
                  <c:v>32.452893066406276</c:v>
                </c:pt>
                <c:pt idx="87">
                  <c:v>32.385095214843773</c:v>
                </c:pt>
                <c:pt idx="88">
                  <c:v>31.053804016113322</c:v>
                </c:pt>
                <c:pt idx="89">
                  <c:v>30.097440338134799</c:v>
                </c:pt>
                <c:pt idx="90">
                  <c:v>28.917486572265666</c:v>
                </c:pt>
                <c:pt idx="91">
                  <c:v>29.579959869384801</c:v>
                </c:pt>
                <c:pt idx="92">
                  <c:v>29.886032104492216</c:v>
                </c:pt>
                <c:pt idx="93">
                  <c:v>31.85460586547854</c:v>
                </c:pt>
                <c:pt idx="94">
                  <c:v>33.2515678405762</c:v>
                </c:pt>
                <c:pt idx="95">
                  <c:v>34.568657684326197</c:v>
                </c:pt>
                <c:pt idx="96">
                  <c:v>33.370502090454124</c:v>
                </c:pt>
                <c:pt idx="97">
                  <c:v>35.072016525268559</c:v>
                </c:pt>
                <c:pt idx="98">
                  <c:v>34.760260391235356</c:v>
                </c:pt>
                <c:pt idx="99">
                  <c:v>36.604989242553714</c:v>
                </c:pt>
                <c:pt idx="100">
                  <c:v>36.033610916137697</c:v>
                </c:pt>
                <c:pt idx="101">
                  <c:v>36.249419403076175</c:v>
                </c:pt>
                <c:pt idx="102">
                  <c:v>34.627426528930677</c:v>
                </c:pt>
                <c:pt idx="103">
                  <c:v>35.730754470825197</c:v>
                </c:pt>
                <c:pt idx="104">
                  <c:v>34.915185928344719</c:v>
                </c:pt>
                <c:pt idx="105">
                  <c:v>35.640701675415038</c:v>
                </c:pt>
                <c:pt idx="106">
                  <c:v>37.340345382690415</c:v>
                </c:pt>
                <c:pt idx="107">
                  <c:v>40.007135009765619</c:v>
                </c:pt>
                <c:pt idx="108">
                  <c:v>40.472125244140621</c:v>
                </c:pt>
                <c:pt idx="109">
                  <c:v>40.13530349731446</c:v>
                </c:pt>
                <c:pt idx="110">
                  <c:v>40.858782958984378</c:v>
                </c:pt>
                <c:pt idx="111">
                  <c:v>42.881899261474615</c:v>
                </c:pt>
                <c:pt idx="112">
                  <c:v>41.91108856201172</c:v>
                </c:pt>
                <c:pt idx="113">
                  <c:v>41.381282043457041</c:v>
                </c:pt>
                <c:pt idx="114">
                  <c:v>41.516252899169913</c:v>
                </c:pt>
                <c:pt idx="115">
                  <c:v>43.802621459960918</c:v>
                </c:pt>
                <c:pt idx="116">
                  <c:v>43.314271545410143</c:v>
                </c:pt>
                <c:pt idx="117">
                  <c:v>44.375823974609361</c:v>
                </c:pt>
                <c:pt idx="118">
                  <c:v>45.295631408691385</c:v>
                </c:pt>
                <c:pt idx="119">
                  <c:v>47.3763214111328</c:v>
                </c:pt>
                <c:pt idx="120">
                  <c:v>46.83360061645508</c:v>
                </c:pt>
                <c:pt idx="121">
                  <c:v>46.233411407470705</c:v>
                </c:pt>
                <c:pt idx="122">
                  <c:v>45.722105407714842</c:v>
                </c:pt>
                <c:pt idx="123">
                  <c:v>47.286667633056645</c:v>
                </c:pt>
                <c:pt idx="124">
                  <c:v>46.609506988525382</c:v>
                </c:pt>
                <c:pt idx="125">
                  <c:v>45.785437774658178</c:v>
                </c:pt>
                <c:pt idx="126">
                  <c:v>46.256037139892555</c:v>
                </c:pt>
                <c:pt idx="127">
                  <c:v>47.419902801513665</c:v>
                </c:pt>
                <c:pt idx="128">
                  <c:v>46.6607063293457</c:v>
                </c:pt>
                <c:pt idx="129">
                  <c:v>48.763481903076162</c:v>
                </c:pt>
                <c:pt idx="130">
                  <c:v>50.25616073608397</c:v>
                </c:pt>
                <c:pt idx="131">
                  <c:v>51.737332916259767</c:v>
                </c:pt>
                <c:pt idx="132">
                  <c:v>52.756294250488281</c:v>
                </c:pt>
                <c:pt idx="133">
                  <c:v>53.59110870361328</c:v>
                </c:pt>
                <c:pt idx="134">
                  <c:v>52.677328491210936</c:v>
                </c:pt>
                <c:pt idx="135">
                  <c:v>54.257578277587903</c:v>
                </c:pt>
                <c:pt idx="136">
                  <c:v>56.088550567626953</c:v>
                </c:pt>
                <c:pt idx="137">
                  <c:v>59.340425109863283</c:v>
                </c:pt>
                <c:pt idx="138">
                  <c:v>60.370071411132827</c:v>
                </c:pt>
                <c:pt idx="139">
                  <c:v>62.459825134277352</c:v>
                </c:pt>
                <c:pt idx="140">
                  <c:v>63.569649505615246</c:v>
                </c:pt>
                <c:pt idx="141">
                  <c:v>63.223308563232443</c:v>
                </c:pt>
                <c:pt idx="142">
                  <c:v>62.247621917724622</c:v>
                </c:pt>
                <c:pt idx="143">
                  <c:v>66.092930603027341</c:v>
                </c:pt>
                <c:pt idx="144">
                  <c:v>66.416925048828119</c:v>
                </c:pt>
                <c:pt idx="145">
                  <c:v>68.582066345214841</c:v>
                </c:pt>
                <c:pt idx="146">
                  <c:v>72.862860107421852</c:v>
                </c:pt>
                <c:pt idx="147">
                  <c:v>74.59546356201173</c:v>
                </c:pt>
                <c:pt idx="148">
                  <c:v>72.650488281250006</c:v>
                </c:pt>
                <c:pt idx="149">
                  <c:v>72.433702087402338</c:v>
                </c:pt>
                <c:pt idx="150">
                  <c:v>72.76623229980467</c:v>
                </c:pt>
                <c:pt idx="151">
                  <c:v>70.755255126953131</c:v>
                </c:pt>
                <c:pt idx="152">
                  <c:v>71.47771453857419</c:v>
                </c:pt>
                <c:pt idx="153">
                  <c:v>73.358122253417946</c:v>
                </c:pt>
                <c:pt idx="154">
                  <c:v>78.91332702636717</c:v>
                </c:pt>
                <c:pt idx="155">
                  <c:v>77.397198486328122</c:v>
                </c:pt>
                <c:pt idx="156">
                  <c:v>78.045570373535156</c:v>
                </c:pt>
                <c:pt idx="157">
                  <c:v>81.439555358886707</c:v>
                </c:pt>
                <c:pt idx="158">
                  <c:v>84.249998474121085</c:v>
                </c:pt>
                <c:pt idx="159">
                  <c:v>83.114396667480449</c:v>
                </c:pt>
                <c:pt idx="160">
                  <c:v>85.762477111816409</c:v>
                </c:pt>
                <c:pt idx="161">
                  <c:v>88.764413452148418</c:v>
                </c:pt>
                <c:pt idx="162">
                  <c:v>87.280529785156247</c:v>
                </c:pt>
                <c:pt idx="163">
                  <c:v>87.674789428710938</c:v>
                </c:pt>
                <c:pt idx="164">
                  <c:v>88.957250976562506</c:v>
                </c:pt>
                <c:pt idx="165">
                  <c:v>89.774829101562503</c:v>
                </c:pt>
                <c:pt idx="166">
                  <c:v>91.428152465820318</c:v>
                </c:pt>
                <c:pt idx="167">
                  <c:v>94.451547241211003</c:v>
                </c:pt>
                <c:pt idx="168">
                  <c:v>95.908549499511793</c:v>
                </c:pt>
                <c:pt idx="169">
                  <c:v>99.478309631347742</c:v>
                </c:pt>
                <c:pt idx="170">
                  <c:v>103.75974578857435</c:v>
                </c:pt>
                <c:pt idx="171">
                  <c:v>104.81948547363292</c:v>
                </c:pt>
                <c:pt idx="172">
                  <c:v>104.8640167236329</c:v>
                </c:pt>
                <c:pt idx="173">
                  <c:v>108.4388381958008</c:v>
                </c:pt>
                <c:pt idx="174">
                  <c:v>108.41786804199219</c:v>
                </c:pt>
                <c:pt idx="175">
                  <c:v>109.20734252929681</c:v>
                </c:pt>
                <c:pt idx="176">
                  <c:v>108.88995513916021</c:v>
                </c:pt>
                <c:pt idx="177">
                  <c:v>111.2255142211914</c:v>
                </c:pt>
                <c:pt idx="178">
                  <c:v>108.70466461181641</c:v>
                </c:pt>
                <c:pt idx="179">
                  <c:v>110.00141296386718</c:v>
                </c:pt>
                <c:pt idx="180">
                  <c:v>109.18738861084</c:v>
                </c:pt>
                <c:pt idx="181">
                  <c:v>112.69525909423839</c:v>
                </c:pt>
                <c:pt idx="182">
                  <c:v>112.74909210205081</c:v>
                </c:pt>
                <c:pt idx="183">
                  <c:v>113.9845413208008</c:v>
                </c:pt>
                <c:pt idx="184">
                  <c:v>115.97289581298818</c:v>
                </c:pt>
                <c:pt idx="185">
                  <c:v>119.48251342773419</c:v>
                </c:pt>
                <c:pt idx="186">
                  <c:v>119.75316314697241</c:v>
                </c:pt>
                <c:pt idx="187">
                  <c:v>118.3001968383788</c:v>
                </c:pt>
                <c:pt idx="188">
                  <c:v>121.6731369018554</c:v>
                </c:pt>
                <c:pt idx="189">
                  <c:v>121.2281448364258</c:v>
                </c:pt>
                <c:pt idx="190">
                  <c:v>120.9143905639648</c:v>
                </c:pt>
                <c:pt idx="191">
                  <c:v>124.67588806152339</c:v>
                </c:pt>
                <c:pt idx="192">
                  <c:v>125.7486877441406</c:v>
                </c:pt>
                <c:pt idx="193">
                  <c:v>125.80401916503902</c:v>
                </c:pt>
                <c:pt idx="194">
                  <c:v>125.1536529541014</c:v>
                </c:pt>
                <c:pt idx="195">
                  <c:v>125.66314697265621</c:v>
                </c:pt>
                <c:pt idx="196">
                  <c:v>118.18200683593741</c:v>
                </c:pt>
                <c:pt idx="197">
                  <c:v>117.14007415771462</c:v>
                </c:pt>
                <c:pt idx="198">
                  <c:v>117.22398529052721</c:v>
                </c:pt>
                <c:pt idx="199">
                  <c:v>120.6308456420898</c:v>
                </c:pt>
                <c:pt idx="200">
                  <c:v>118.63220825195302</c:v>
                </c:pt>
                <c:pt idx="201">
                  <c:v>122.2307067871094</c:v>
                </c:pt>
                <c:pt idx="202">
                  <c:v>124.25043487548839</c:v>
                </c:pt>
                <c:pt idx="203">
                  <c:v>122.07146759033219</c:v>
                </c:pt>
                <c:pt idx="204">
                  <c:v>120.05490875244159</c:v>
                </c:pt>
                <c:pt idx="205">
                  <c:v>122.70469055175799</c:v>
                </c:pt>
                <c:pt idx="206">
                  <c:v>122.2329574584962</c:v>
                </c:pt>
                <c:pt idx="207">
                  <c:v>123.76940307617201</c:v>
                </c:pt>
                <c:pt idx="208">
                  <c:v>127.26194152832041</c:v>
                </c:pt>
                <c:pt idx="209">
                  <c:v>127.63260192871098</c:v>
                </c:pt>
                <c:pt idx="210">
                  <c:v>125.3499450683594</c:v>
                </c:pt>
                <c:pt idx="211">
                  <c:v>126.4822570800782</c:v>
                </c:pt>
                <c:pt idx="212">
                  <c:v>126.89697570800782</c:v>
                </c:pt>
                <c:pt idx="213">
                  <c:v>123.0227325439452</c:v>
                </c:pt>
                <c:pt idx="214">
                  <c:v>120.55479736328121</c:v>
                </c:pt>
                <c:pt idx="215">
                  <c:v>120.7813400268554</c:v>
                </c:pt>
                <c:pt idx="216">
                  <c:v>119.4497467041014</c:v>
                </c:pt>
                <c:pt idx="217">
                  <c:v>117.99907379150379</c:v>
                </c:pt>
                <c:pt idx="218">
                  <c:v>119.4069686889648</c:v>
                </c:pt>
                <c:pt idx="219">
                  <c:v>121.21842498779279</c:v>
                </c:pt>
                <c:pt idx="220">
                  <c:v>122.12746429443362</c:v>
                </c:pt>
                <c:pt idx="221">
                  <c:v>123.4907302856446</c:v>
                </c:pt>
                <c:pt idx="222">
                  <c:v>123.8096435546876</c:v>
                </c:pt>
                <c:pt idx="223">
                  <c:v>124.1789642333986</c:v>
                </c:pt>
                <c:pt idx="224">
                  <c:v>123.36959838867202</c:v>
                </c:pt>
                <c:pt idx="225">
                  <c:v>124.3083969116212</c:v>
                </c:pt>
                <c:pt idx="226">
                  <c:v>124.7005523681642</c:v>
                </c:pt>
                <c:pt idx="227">
                  <c:v>126.08625640869141</c:v>
                </c:pt>
                <c:pt idx="228">
                  <c:v>125.6725296020508</c:v>
                </c:pt>
                <c:pt idx="229">
                  <c:v>124.4548751831056</c:v>
                </c:pt>
                <c:pt idx="230">
                  <c:v>121.57908020019538</c:v>
                </c:pt>
                <c:pt idx="231">
                  <c:v>117.98695220947279</c:v>
                </c:pt>
                <c:pt idx="232">
                  <c:v>114.2546325683596</c:v>
                </c:pt>
                <c:pt idx="233">
                  <c:v>110.8039199829104</c:v>
                </c:pt>
                <c:pt idx="234">
                  <c:v>109.13372650146501</c:v>
                </c:pt>
                <c:pt idx="235">
                  <c:v>107.7591522216798</c:v>
                </c:pt>
                <c:pt idx="236">
                  <c:v>106.27321166992181</c:v>
                </c:pt>
                <c:pt idx="237">
                  <c:v>106.80837402343741</c:v>
                </c:pt>
                <c:pt idx="238">
                  <c:v>109.64023284912079</c:v>
                </c:pt>
                <c:pt idx="239">
                  <c:v>110.67270050048799</c:v>
                </c:pt>
                <c:pt idx="240">
                  <c:v>110.8584304809568</c:v>
                </c:pt>
                <c:pt idx="241">
                  <c:v>112.9056655883788</c:v>
                </c:pt>
                <c:pt idx="242">
                  <c:v>111.7446151733398</c:v>
                </c:pt>
                <c:pt idx="243">
                  <c:v>109.117189025879</c:v>
                </c:pt>
                <c:pt idx="244">
                  <c:v>106.7275115966798</c:v>
                </c:pt>
                <c:pt idx="245">
                  <c:v>107.02025451660158</c:v>
                </c:pt>
                <c:pt idx="246">
                  <c:v>107.2016235351562</c:v>
                </c:pt>
                <c:pt idx="247">
                  <c:v>106.1116058349608</c:v>
                </c:pt>
                <c:pt idx="248">
                  <c:v>102.30194091796859</c:v>
                </c:pt>
                <c:pt idx="249">
                  <c:v>99.853596496581872</c:v>
                </c:pt>
                <c:pt idx="250">
                  <c:v>97.134407043456918</c:v>
                </c:pt>
                <c:pt idx="251">
                  <c:v>94.292964172363227</c:v>
                </c:pt>
                <c:pt idx="252">
                  <c:v>93.038420104980474</c:v>
                </c:pt>
                <c:pt idx="253">
                  <c:v>93.335604858398426</c:v>
                </c:pt>
                <c:pt idx="254">
                  <c:v>91.615722656249986</c:v>
                </c:pt>
                <c:pt idx="255">
                  <c:v>89.655899047851577</c:v>
                </c:pt>
                <c:pt idx="256">
                  <c:v>87.797741699218733</c:v>
                </c:pt>
                <c:pt idx="257">
                  <c:v>84.385000610351554</c:v>
                </c:pt>
                <c:pt idx="258">
                  <c:v>84.662452697753892</c:v>
                </c:pt>
                <c:pt idx="259">
                  <c:v>88.007949829101548</c:v>
                </c:pt>
                <c:pt idx="260">
                  <c:v>88.263185119628901</c:v>
                </c:pt>
                <c:pt idx="261">
                  <c:v>86.251707458496099</c:v>
                </c:pt>
                <c:pt idx="262">
                  <c:v>88.32839660644531</c:v>
                </c:pt>
                <c:pt idx="263">
                  <c:v>85.164010620117182</c:v>
                </c:pt>
                <c:pt idx="264">
                  <c:v>82.868479919433597</c:v>
                </c:pt>
                <c:pt idx="265">
                  <c:v>79.468940734863281</c:v>
                </c:pt>
                <c:pt idx="266">
                  <c:v>76.740345764160139</c:v>
                </c:pt>
                <c:pt idx="267">
                  <c:v>71.998591613769491</c:v>
                </c:pt>
                <c:pt idx="268">
                  <c:v>72.161514282226534</c:v>
                </c:pt>
                <c:pt idx="269">
                  <c:v>68.816900634765588</c:v>
                </c:pt>
                <c:pt idx="270">
                  <c:v>67.762274169921852</c:v>
                </c:pt>
                <c:pt idx="271">
                  <c:v>69.505700683593744</c:v>
                </c:pt>
                <c:pt idx="272">
                  <c:v>70.308709716796869</c:v>
                </c:pt>
                <c:pt idx="273">
                  <c:v>68.014945983886719</c:v>
                </c:pt>
                <c:pt idx="274">
                  <c:v>68.22040557861331</c:v>
                </c:pt>
                <c:pt idx="275">
                  <c:v>66.660450744628918</c:v>
                </c:pt>
                <c:pt idx="276">
                  <c:v>63.394908142089868</c:v>
                </c:pt>
                <c:pt idx="277">
                  <c:v>64.063182067871097</c:v>
                </c:pt>
                <c:pt idx="278">
                  <c:v>64.186045837402332</c:v>
                </c:pt>
                <c:pt idx="279">
                  <c:v>63.219963073730469</c:v>
                </c:pt>
                <c:pt idx="280">
                  <c:v>64.978060913085912</c:v>
                </c:pt>
                <c:pt idx="281">
                  <c:v>64.824128723144526</c:v>
                </c:pt>
                <c:pt idx="282">
                  <c:v>61.342562103271483</c:v>
                </c:pt>
                <c:pt idx="283">
                  <c:v>59.789849853515626</c:v>
                </c:pt>
                <c:pt idx="284">
                  <c:v>58.682368469238284</c:v>
                </c:pt>
                <c:pt idx="285">
                  <c:v>57.948168945312503</c:v>
                </c:pt>
                <c:pt idx="286">
                  <c:v>57.942309570312503</c:v>
                </c:pt>
                <c:pt idx="287">
                  <c:v>57.233118438720702</c:v>
                </c:pt>
                <c:pt idx="288">
                  <c:v>57.625590515136722</c:v>
                </c:pt>
                <c:pt idx="289">
                  <c:v>54.740441894531237</c:v>
                </c:pt>
                <c:pt idx="290">
                  <c:v>51.478941345214842</c:v>
                </c:pt>
                <c:pt idx="291">
                  <c:v>50.300904846191393</c:v>
                </c:pt>
                <c:pt idx="292">
                  <c:v>49.202727508544925</c:v>
                </c:pt>
                <c:pt idx="293">
                  <c:v>47.085656738281259</c:v>
                </c:pt>
                <c:pt idx="294">
                  <c:v>48.590348815917977</c:v>
                </c:pt>
                <c:pt idx="295">
                  <c:v>47.211598205566418</c:v>
                </c:pt>
                <c:pt idx="296">
                  <c:v>47.755615234375014</c:v>
                </c:pt>
                <c:pt idx="297">
                  <c:v>49.635970306396501</c:v>
                </c:pt>
                <c:pt idx="298">
                  <c:v>47.443872070312501</c:v>
                </c:pt>
                <c:pt idx="299">
                  <c:v>45.099378967285169</c:v>
                </c:pt>
                <c:pt idx="300">
                  <c:v>45.969445800781259</c:v>
                </c:pt>
                <c:pt idx="301">
                  <c:v>45.687078094482416</c:v>
                </c:pt>
                <c:pt idx="302">
                  <c:v>44.140735626220703</c:v>
                </c:pt>
                <c:pt idx="303">
                  <c:v>45.170252227783195</c:v>
                </c:pt>
                <c:pt idx="304">
                  <c:v>46.056834411621082</c:v>
                </c:pt>
                <c:pt idx="305">
                  <c:v>45.61017608642576</c:v>
                </c:pt>
                <c:pt idx="306">
                  <c:v>43.730885314941375</c:v>
                </c:pt>
                <c:pt idx="307">
                  <c:v>42.667404174804652</c:v>
                </c:pt>
                <c:pt idx="308">
                  <c:v>42.918632507324197</c:v>
                </c:pt>
                <c:pt idx="309">
                  <c:v>41.451255798339837</c:v>
                </c:pt>
                <c:pt idx="310">
                  <c:v>40.992999267578121</c:v>
                </c:pt>
                <c:pt idx="311">
                  <c:v>39.379100799560561</c:v>
                </c:pt>
                <c:pt idx="312">
                  <c:v>38.004141235351582</c:v>
                </c:pt>
                <c:pt idx="313">
                  <c:v>36.233919525146497</c:v>
                </c:pt>
                <c:pt idx="314">
                  <c:v>35.376974487304707</c:v>
                </c:pt>
                <c:pt idx="315">
                  <c:v>33.493629074096695</c:v>
                </c:pt>
                <c:pt idx="316">
                  <c:v>33.378399276733397</c:v>
                </c:pt>
                <c:pt idx="317">
                  <c:v>31.721608734130864</c:v>
                </c:pt>
                <c:pt idx="318">
                  <c:v>31.199508666992177</c:v>
                </c:pt>
                <c:pt idx="319">
                  <c:v>30.075597381591781</c:v>
                </c:pt>
                <c:pt idx="320">
                  <c:v>28.36972389221188</c:v>
                </c:pt>
                <c:pt idx="321">
                  <c:v>27.333645248413063</c:v>
                </c:pt>
                <c:pt idx="322">
                  <c:v>28.541290283203104</c:v>
                </c:pt>
                <c:pt idx="323">
                  <c:v>26.904133605957021</c:v>
                </c:pt>
                <c:pt idx="324">
                  <c:v>26.638149261474599</c:v>
                </c:pt>
                <c:pt idx="325">
                  <c:v>27.412165451049798</c:v>
                </c:pt>
                <c:pt idx="326">
                  <c:v>27.407390975952136</c:v>
                </c:pt>
                <c:pt idx="327">
                  <c:v>25.81784706115722</c:v>
                </c:pt>
                <c:pt idx="328">
                  <c:v>25.139057159423821</c:v>
                </c:pt>
                <c:pt idx="329">
                  <c:v>23.565734481811518</c:v>
                </c:pt>
                <c:pt idx="330">
                  <c:v>22.52626113891602</c:v>
                </c:pt>
                <c:pt idx="331">
                  <c:v>20.803478622436536</c:v>
                </c:pt>
                <c:pt idx="332">
                  <c:v>20.845005798339862</c:v>
                </c:pt>
                <c:pt idx="333">
                  <c:v>20.383283615112319</c:v>
                </c:pt>
                <c:pt idx="334">
                  <c:v>22.37075691223146</c:v>
                </c:pt>
                <c:pt idx="335">
                  <c:v>21.295697021484379</c:v>
                </c:pt>
                <c:pt idx="336">
                  <c:v>21.478037261962882</c:v>
                </c:pt>
                <c:pt idx="337">
                  <c:v>21.006115341186522</c:v>
                </c:pt>
                <c:pt idx="338">
                  <c:v>21.431817245483401</c:v>
                </c:pt>
                <c:pt idx="339">
                  <c:v>18.885577392578121</c:v>
                </c:pt>
                <c:pt idx="340">
                  <c:v>20.02837409973144</c:v>
                </c:pt>
                <c:pt idx="341">
                  <c:v>19.170612335205082</c:v>
                </c:pt>
                <c:pt idx="342">
                  <c:v>18.992213439941402</c:v>
                </c:pt>
                <c:pt idx="343">
                  <c:v>17.890287399291974</c:v>
                </c:pt>
                <c:pt idx="344">
                  <c:v>17.99800338745116</c:v>
                </c:pt>
                <c:pt idx="345">
                  <c:v>16.85440349578856</c:v>
                </c:pt>
                <c:pt idx="346">
                  <c:v>16.86259365081786</c:v>
                </c:pt>
                <c:pt idx="347">
                  <c:v>16.9210573196411</c:v>
                </c:pt>
                <c:pt idx="348">
                  <c:v>16.57461833953856</c:v>
                </c:pt>
                <c:pt idx="349">
                  <c:v>16.269348335266098</c:v>
                </c:pt>
                <c:pt idx="350">
                  <c:v>15.520766067504876</c:v>
                </c:pt>
                <c:pt idx="351">
                  <c:v>14.819163703918459</c:v>
                </c:pt>
                <c:pt idx="352">
                  <c:v>14.059547996521001</c:v>
                </c:pt>
                <c:pt idx="353">
                  <c:v>13.929141044616699</c:v>
                </c:pt>
                <c:pt idx="354">
                  <c:v>13.92812004089356</c:v>
                </c:pt>
                <c:pt idx="355">
                  <c:v>14.103667640686041</c:v>
                </c:pt>
                <c:pt idx="356">
                  <c:v>13.888298416137697</c:v>
                </c:pt>
                <c:pt idx="357">
                  <c:v>13.613832092285159</c:v>
                </c:pt>
                <c:pt idx="358">
                  <c:v>14.00349998474122</c:v>
                </c:pt>
                <c:pt idx="359">
                  <c:v>13.729215383529674</c:v>
                </c:pt>
                <c:pt idx="360">
                  <c:v>14.094576517740899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12-48C8-83DC-BD3839A4EFAC}"/>
            </c:ext>
          </c:extLst>
        </c:ser>
        <c:ser>
          <c:idx val="1"/>
          <c:order val="1"/>
          <c:tx>
            <c:v>S4</c:v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SH!$DT$4:$DT$364</c:f>
              <c:numCache>
                <c:formatCode>General</c:formatCode>
                <c:ptCount val="361"/>
                <c:pt idx="0">
                  <c:v>82.334253946939995</c:v>
                </c:pt>
                <c:pt idx="1">
                  <c:v>98.337753295898253</c:v>
                </c:pt>
                <c:pt idx="2">
                  <c:v>120.23619079589821</c:v>
                </c:pt>
                <c:pt idx="3">
                  <c:v>151.66691894531226</c:v>
                </c:pt>
                <c:pt idx="4">
                  <c:v>182.46604309082016</c:v>
                </c:pt>
                <c:pt idx="5">
                  <c:v>210.08557434082022</c:v>
                </c:pt>
                <c:pt idx="6">
                  <c:v>222.25580444335941</c:v>
                </c:pt>
                <c:pt idx="7">
                  <c:v>214.5000885009766</c:v>
                </c:pt>
                <c:pt idx="8">
                  <c:v>197.53892211914061</c:v>
                </c:pt>
                <c:pt idx="9">
                  <c:v>166.4553985595702</c:v>
                </c:pt>
                <c:pt idx="10">
                  <c:v>125.56060638427728</c:v>
                </c:pt>
                <c:pt idx="11">
                  <c:v>90.258776473998878</c:v>
                </c:pt>
                <c:pt idx="12">
                  <c:v>60.055382919311455</c:v>
                </c:pt>
                <c:pt idx="13">
                  <c:v>35.505905723571757</c:v>
                </c:pt>
                <c:pt idx="14">
                  <c:v>22.909957313537582</c:v>
                </c:pt>
                <c:pt idx="15">
                  <c:v>16.682869529724101</c:v>
                </c:pt>
                <c:pt idx="16">
                  <c:v>12.064398479461662</c:v>
                </c:pt>
                <c:pt idx="17">
                  <c:v>9.4290467262267939</c:v>
                </c:pt>
                <c:pt idx="18">
                  <c:v>10.46400213241575</c:v>
                </c:pt>
                <c:pt idx="19">
                  <c:v>11.888883495330791</c:v>
                </c:pt>
                <c:pt idx="20">
                  <c:v>12.81655492782591</c:v>
                </c:pt>
                <c:pt idx="21">
                  <c:v>13.360999870300272</c:v>
                </c:pt>
                <c:pt idx="22">
                  <c:v>15.180326652526839</c:v>
                </c:pt>
                <c:pt idx="23">
                  <c:v>16.338642692565919</c:v>
                </c:pt>
                <c:pt idx="24">
                  <c:v>13.392077636718758</c:v>
                </c:pt>
                <c:pt idx="25">
                  <c:v>12.478754425048837</c:v>
                </c:pt>
                <c:pt idx="26">
                  <c:v>14.001386642456078</c:v>
                </c:pt>
                <c:pt idx="27">
                  <c:v>12.996783447265642</c:v>
                </c:pt>
                <c:pt idx="28">
                  <c:v>11.794675064086922</c:v>
                </c:pt>
                <c:pt idx="29">
                  <c:v>13.284386253356946</c:v>
                </c:pt>
                <c:pt idx="30">
                  <c:v>14.088850212097185</c:v>
                </c:pt>
                <c:pt idx="31">
                  <c:v>12.930744934082043</c:v>
                </c:pt>
                <c:pt idx="32">
                  <c:v>13.376887512207039</c:v>
                </c:pt>
                <c:pt idx="33">
                  <c:v>12.411588478088388</c:v>
                </c:pt>
                <c:pt idx="34">
                  <c:v>12.180920982360849</c:v>
                </c:pt>
                <c:pt idx="35">
                  <c:v>11.980003547668469</c:v>
                </c:pt>
                <c:pt idx="36">
                  <c:v>13.178980255126948</c:v>
                </c:pt>
                <c:pt idx="37">
                  <c:v>15.433777046203607</c:v>
                </c:pt>
                <c:pt idx="38">
                  <c:v>14.933093452453608</c:v>
                </c:pt>
                <c:pt idx="39">
                  <c:v>14.530581283569328</c:v>
                </c:pt>
                <c:pt idx="40">
                  <c:v>13.374761962890608</c:v>
                </c:pt>
                <c:pt idx="41">
                  <c:v>12.559337234497068</c:v>
                </c:pt>
                <c:pt idx="42">
                  <c:v>9.7564201354980504</c:v>
                </c:pt>
                <c:pt idx="43">
                  <c:v>12.412166023254402</c:v>
                </c:pt>
                <c:pt idx="44">
                  <c:v>14.498898315429702</c:v>
                </c:pt>
                <c:pt idx="45">
                  <c:v>16.52214813232424</c:v>
                </c:pt>
                <c:pt idx="46">
                  <c:v>20.775845336914081</c:v>
                </c:pt>
                <c:pt idx="47">
                  <c:v>24.513668823242199</c:v>
                </c:pt>
                <c:pt idx="48">
                  <c:v>25.687738800048841</c:v>
                </c:pt>
                <c:pt idx="49">
                  <c:v>27.18454818725586</c:v>
                </c:pt>
                <c:pt idx="50">
                  <c:v>29.533757019042959</c:v>
                </c:pt>
                <c:pt idx="51">
                  <c:v>26.235884475707998</c:v>
                </c:pt>
                <c:pt idx="52">
                  <c:v>26.4616195678711</c:v>
                </c:pt>
                <c:pt idx="53">
                  <c:v>31.575456237792981</c:v>
                </c:pt>
                <c:pt idx="54">
                  <c:v>35.760874938964861</c:v>
                </c:pt>
                <c:pt idx="55">
                  <c:v>37.571606445312526</c:v>
                </c:pt>
                <c:pt idx="56">
                  <c:v>45.375371932983427</c:v>
                </c:pt>
                <c:pt idx="57">
                  <c:v>47.210343933105477</c:v>
                </c:pt>
                <c:pt idx="58">
                  <c:v>47.22419891357422</c:v>
                </c:pt>
                <c:pt idx="59">
                  <c:v>47.884001922607418</c:v>
                </c:pt>
                <c:pt idx="60">
                  <c:v>50.349707031249999</c:v>
                </c:pt>
                <c:pt idx="61">
                  <c:v>47.369968414306641</c:v>
                </c:pt>
                <c:pt idx="62">
                  <c:v>50.340717315673814</c:v>
                </c:pt>
                <c:pt idx="63">
                  <c:v>49.732349395751939</c:v>
                </c:pt>
                <c:pt idx="64">
                  <c:v>49.678315734863276</c:v>
                </c:pt>
                <c:pt idx="65">
                  <c:v>52.540555572509767</c:v>
                </c:pt>
                <c:pt idx="66">
                  <c:v>56.399078369140611</c:v>
                </c:pt>
                <c:pt idx="67">
                  <c:v>56.4131072998047</c:v>
                </c:pt>
                <c:pt idx="68">
                  <c:v>57.391177368164072</c:v>
                </c:pt>
                <c:pt idx="69">
                  <c:v>57.130976867675805</c:v>
                </c:pt>
                <c:pt idx="70">
                  <c:v>53.850628662109401</c:v>
                </c:pt>
                <c:pt idx="71">
                  <c:v>49.632897949218773</c:v>
                </c:pt>
                <c:pt idx="72">
                  <c:v>47.973117065429719</c:v>
                </c:pt>
                <c:pt idx="73">
                  <c:v>46.042857360839875</c:v>
                </c:pt>
                <c:pt idx="74">
                  <c:v>46.959670257568376</c:v>
                </c:pt>
                <c:pt idx="75">
                  <c:v>45.50738983154298</c:v>
                </c:pt>
                <c:pt idx="76">
                  <c:v>46.361518859863274</c:v>
                </c:pt>
                <c:pt idx="77">
                  <c:v>46.239340209960915</c:v>
                </c:pt>
                <c:pt idx="78">
                  <c:v>54.986253356933574</c:v>
                </c:pt>
                <c:pt idx="79">
                  <c:v>64.048293304443334</c:v>
                </c:pt>
                <c:pt idx="80">
                  <c:v>70.55617675781248</c:v>
                </c:pt>
                <c:pt idx="81">
                  <c:v>79.327325439453105</c:v>
                </c:pt>
                <c:pt idx="82">
                  <c:v>91.117622375488295</c:v>
                </c:pt>
                <c:pt idx="83">
                  <c:v>93.054791259765636</c:v>
                </c:pt>
                <c:pt idx="84">
                  <c:v>97.502523803711028</c:v>
                </c:pt>
                <c:pt idx="85">
                  <c:v>103.49197845459</c:v>
                </c:pt>
                <c:pt idx="86">
                  <c:v>109.52892150878924</c:v>
                </c:pt>
                <c:pt idx="87">
                  <c:v>112.09814758300804</c:v>
                </c:pt>
                <c:pt idx="88">
                  <c:v>114.51983642578141</c:v>
                </c:pt>
                <c:pt idx="89">
                  <c:v>112.8116088867188</c:v>
                </c:pt>
                <c:pt idx="90">
                  <c:v>115.55267791748039</c:v>
                </c:pt>
                <c:pt idx="91">
                  <c:v>114.04815673828121</c:v>
                </c:pt>
                <c:pt idx="92">
                  <c:v>115.618569946289</c:v>
                </c:pt>
                <c:pt idx="93">
                  <c:v>114.86065521240241</c:v>
                </c:pt>
                <c:pt idx="94">
                  <c:v>115.19191284179701</c:v>
                </c:pt>
                <c:pt idx="95">
                  <c:v>114.50395202636739</c:v>
                </c:pt>
                <c:pt idx="96">
                  <c:v>116.4243545532228</c:v>
                </c:pt>
                <c:pt idx="97">
                  <c:v>116.19697723388681</c:v>
                </c:pt>
                <c:pt idx="98">
                  <c:v>116.51340942382819</c:v>
                </c:pt>
                <c:pt idx="99">
                  <c:v>117.7412185668946</c:v>
                </c:pt>
                <c:pt idx="100">
                  <c:v>119.04852447509779</c:v>
                </c:pt>
                <c:pt idx="101">
                  <c:v>117.92238006591819</c:v>
                </c:pt>
                <c:pt idx="102">
                  <c:v>119.4939102172854</c:v>
                </c:pt>
                <c:pt idx="103">
                  <c:v>125.9261886596682</c:v>
                </c:pt>
                <c:pt idx="104">
                  <c:v>127.0224349975588</c:v>
                </c:pt>
                <c:pt idx="105">
                  <c:v>125.77698059082039</c:v>
                </c:pt>
                <c:pt idx="106">
                  <c:v>124.78417205810558</c:v>
                </c:pt>
                <c:pt idx="107">
                  <c:v>122.3129974365236</c:v>
                </c:pt>
                <c:pt idx="108">
                  <c:v>120.3493621826174</c:v>
                </c:pt>
                <c:pt idx="109">
                  <c:v>120.47573852539081</c:v>
                </c:pt>
                <c:pt idx="110">
                  <c:v>121.8107849121096</c:v>
                </c:pt>
                <c:pt idx="111">
                  <c:v>122.25066070556662</c:v>
                </c:pt>
                <c:pt idx="112">
                  <c:v>124.11177368164081</c:v>
                </c:pt>
                <c:pt idx="113">
                  <c:v>123.36006927490241</c:v>
                </c:pt>
                <c:pt idx="114">
                  <c:v>121.6197402954102</c:v>
                </c:pt>
                <c:pt idx="115">
                  <c:v>121.83621978759761</c:v>
                </c:pt>
                <c:pt idx="116">
                  <c:v>123.63299713134761</c:v>
                </c:pt>
                <c:pt idx="117">
                  <c:v>124.82217254638661</c:v>
                </c:pt>
                <c:pt idx="118">
                  <c:v>123.46022644042959</c:v>
                </c:pt>
                <c:pt idx="119">
                  <c:v>121.37379455566402</c:v>
                </c:pt>
                <c:pt idx="120">
                  <c:v>119.80820770263681</c:v>
                </c:pt>
                <c:pt idx="121">
                  <c:v>119.3391830444336</c:v>
                </c:pt>
                <c:pt idx="122">
                  <c:v>116.15810089111339</c:v>
                </c:pt>
                <c:pt idx="123">
                  <c:v>111.00778503417982</c:v>
                </c:pt>
                <c:pt idx="124">
                  <c:v>114.39078063964863</c:v>
                </c:pt>
                <c:pt idx="125">
                  <c:v>111.60778350830083</c:v>
                </c:pt>
                <c:pt idx="126">
                  <c:v>105.52933197021488</c:v>
                </c:pt>
                <c:pt idx="127">
                  <c:v>102.47334136962888</c:v>
                </c:pt>
                <c:pt idx="128">
                  <c:v>104.54719696044928</c:v>
                </c:pt>
                <c:pt idx="129">
                  <c:v>99.215174865722673</c:v>
                </c:pt>
                <c:pt idx="130">
                  <c:v>99.131094360351682</c:v>
                </c:pt>
                <c:pt idx="131">
                  <c:v>98.964456176757921</c:v>
                </c:pt>
                <c:pt idx="132">
                  <c:v>99.563455200195335</c:v>
                </c:pt>
                <c:pt idx="133">
                  <c:v>93.34351806640619</c:v>
                </c:pt>
                <c:pt idx="134">
                  <c:v>93.969241333007773</c:v>
                </c:pt>
                <c:pt idx="135">
                  <c:v>96.23245697021477</c:v>
                </c:pt>
                <c:pt idx="136">
                  <c:v>97.560295104980398</c:v>
                </c:pt>
                <c:pt idx="137">
                  <c:v>96.75564422607421</c:v>
                </c:pt>
                <c:pt idx="138">
                  <c:v>104.14537048339835</c:v>
                </c:pt>
                <c:pt idx="139">
                  <c:v>103.85718536376935</c:v>
                </c:pt>
                <c:pt idx="140">
                  <c:v>101.49033660888654</c:v>
                </c:pt>
                <c:pt idx="141">
                  <c:v>103.8718307495116</c:v>
                </c:pt>
                <c:pt idx="142">
                  <c:v>101.38375396728506</c:v>
                </c:pt>
                <c:pt idx="143">
                  <c:v>100.34094848632807</c:v>
                </c:pt>
                <c:pt idx="144">
                  <c:v>97.349546813964849</c:v>
                </c:pt>
                <c:pt idx="145">
                  <c:v>93.442185974121088</c:v>
                </c:pt>
                <c:pt idx="146">
                  <c:v>95.128036499023295</c:v>
                </c:pt>
                <c:pt idx="147">
                  <c:v>96.288000488281085</c:v>
                </c:pt>
                <c:pt idx="148">
                  <c:v>93.546888732910062</c:v>
                </c:pt>
                <c:pt idx="149">
                  <c:v>94.911631774902247</c:v>
                </c:pt>
                <c:pt idx="150">
                  <c:v>98.947651672363207</c:v>
                </c:pt>
                <c:pt idx="151">
                  <c:v>94.44842834472658</c:v>
                </c:pt>
                <c:pt idx="152">
                  <c:v>90.083779907226557</c:v>
                </c:pt>
                <c:pt idx="153">
                  <c:v>91.171899414062523</c:v>
                </c:pt>
                <c:pt idx="154">
                  <c:v>92.608195495605557</c:v>
                </c:pt>
                <c:pt idx="155">
                  <c:v>87.232130432128969</c:v>
                </c:pt>
                <c:pt idx="156">
                  <c:v>89.973669433593798</c:v>
                </c:pt>
                <c:pt idx="157">
                  <c:v>94.427479553222696</c:v>
                </c:pt>
                <c:pt idx="158">
                  <c:v>98.052810668945398</c:v>
                </c:pt>
                <c:pt idx="159">
                  <c:v>96.641981506347676</c:v>
                </c:pt>
                <c:pt idx="160">
                  <c:v>102.13444671630864</c:v>
                </c:pt>
                <c:pt idx="161">
                  <c:v>103.67206726074225</c:v>
                </c:pt>
                <c:pt idx="162">
                  <c:v>104.85629882812506</c:v>
                </c:pt>
                <c:pt idx="163">
                  <c:v>103.65322113037109</c:v>
                </c:pt>
                <c:pt idx="164">
                  <c:v>104.23441009521483</c:v>
                </c:pt>
                <c:pt idx="165">
                  <c:v>105.10093231201161</c:v>
                </c:pt>
                <c:pt idx="166">
                  <c:v>110.06061553955062</c:v>
                </c:pt>
                <c:pt idx="167">
                  <c:v>113.81140289306623</c:v>
                </c:pt>
                <c:pt idx="168">
                  <c:v>112.13328704833971</c:v>
                </c:pt>
                <c:pt idx="169">
                  <c:v>116.43657836914046</c:v>
                </c:pt>
                <c:pt idx="170">
                  <c:v>118.12952728271466</c:v>
                </c:pt>
                <c:pt idx="171">
                  <c:v>114.90001983642568</c:v>
                </c:pt>
                <c:pt idx="172">
                  <c:v>115.30411071777328</c:v>
                </c:pt>
                <c:pt idx="173">
                  <c:v>117.48316040039042</c:v>
                </c:pt>
                <c:pt idx="174">
                  <c:v>115.45781555175761</c:v>
                </c:pt>
                <c:pt idx="175">
                  <c:v>120.2430740356444</c:v>
                </c:pt>
                <c:pt idx="176">
                  <c:v>116.01573486328121</c:v>
                </c:pt>
                <c:pt idx="177">
                  <c:v>114.57476348876961</c:v>
                </c:pt>
                <c:pt idx="178">
                  <c:v>115.79604034423839</c:v>
                </c:pt>
                <c:pt idx="179">
                  <c:v>117.80654449462899</c:v>
                </c:pt>
                <c:pt idx="180">
                  <c:v>110.4060836791992</c:v>
                </c:pt>
                <c:pt idx="181">
                  <c:v>112.4258697509764</c:v>
                </c:pt>
                <c:pt idx="182">
                  <c:v>113.6313461303708</c:v>
                </c:pt>
                <c:pt idx="183">
                  <c:v>112.69622344970681</c:v>
                </c:pt>
                <c:pt idx="184">
                  <c:v>112.38087615966779</c:v>
                </c:pt>
                <c:pt idx="185">
                  <c:v>117.0715240478514</c:v>
                </c:pt>
                <c:pt idx="186">
                  <c:v>118.16211242675779</c:v>
                </c:pt>
                <c:pt idx="187">
                  <c:v>116.31929931640639</c:v>
                </c:pt>
                <c:pt idx="188">
                  <c:v>119.57812957763682</c:v>
                </c:pt>
                <c:pt idx="189">
                  <c:v>125.25923767089839</c:v>
                </c:pt>
                <c:pt idx="190">
                  <c:v>126.7829483032228</c:v>
                </c:pt>
                <c:pt idx="191">
                  <c:v>128.52178039550782</c:v>
                </c:pt>
                <c:pt idx="192">
                  <c:v>129.55893402099599</c:v>
                </c:pt>
                <c:pt idx="193">
                  <c:v>128.2870391845702</c:v>
                </c:pt>
                <c:pt idx="194">
                  <c:v>123.36177062988281</c:v>
                </c:pt>
                <c:pt idx="195">
                  <c:v>123.50769653320299</c:v>
                </c:pt>
                <c:pt idx="196">
                  <c:v>121.2418960571288</c:v>
                </c:pt>
                <c:pt idx="197">
                  <c:v>120.53948669433581</c:v>
                </c:pt>
                <c:pt idx="198">
                  <c:v>119.17644653320301</c:v>
                </c:pt>
                <c:pt idx="199">
                  <c:v>117.7053253173826</c:v>
                </c:pt>
                <c:pt idx="200">
                  <c:v>117.56231384277319</c:v>
                </c:pt>
                <c:pt idx="201">
                  <c:v>117.92396392822238</c:v>
                </c:pt>
                <c:pt idx="202">
                  <c:v>116.87623748779281</c:v>
                </c:pt>
                <c:pt idx="203">
                  <c:v>119.3080154418944</c:v>
                </c:pt>
                <c:pt idx="204">
                  <c:v>118.03692626953121</c:v>
                </c:pt>
                <c:pt idx="205">
                  <c:v>116.21400451660161</c:v>
                </c:pt>
                <c:pt idx="206">
                  <c:v>114.31259307861339</c:v>
                </c:pt>
                <c:pt idx="207">
                  <c:v>118.8434280395508</c:v>
                </c:pt>
                <c:pt idx="208">
                  <c:v>118.34259185791021</c:v>
                </c:pt>
                <c:pt idx="209">
                  <c:v>121.31325988769541</c:v>
                </c:pt>
                <c:pt idx="210">
                  <c:v>123.0450103759766</c:v>
                </c:pt>
                <c:pt idx="211">
                  <c:v>121.25467071533208</c:v>
                </c:pt>
                <c:pt idx="212">
                  <c:v>120.31799316406266</c:v>
                </c:pt>
                <c:pt idx="213">
                  <c:v>120.47984313964866</c:v>
                </c:pt>
                <c:pt idx="214">
                  <c:v>118.27320251464866</c:v>
                </c:pt>
                <c:pt idx="215">
                  <c:v>117.90019836425806</c:v>
                </c:pt>
                <c:pt idx="216">
                  <c:v>118.56131439209</c:v>
                </c:pt>
                <c:pt idx="217">
                  <c:v>120.011474609375</c:v>
                </c:pt>
                <c:pt idx="218">
                  <c:v>120.77178039550779</c:v>
                </c:pt>
                <c:pt idx="219">
                  <c:v>123.65422210693359</c:v>
                </c:pt>
                <c:pt idx="220">
                  <c:v>122.82793121337882</c:v>
                </c:pt>
                <c:pt idx="221">
                  <c:v>128.75308990478521</c:v>
                </c:pt>
                <c:pt idx="222">
                  <c:v>128.98665313720718</c:v>
                </c:pt>
                <c:pt idx="223">
                  <c:v>130.26927032470718</c:v>
                </c:pt>
                <c:pt idx="224">
                  <c:v>132.40516357421879</c:v>
                </c:pt>
                <c:pt idx="225">
                  <c:v>129.35099334716818</c:v>
                </c:pt>
                <c:pt idx="226">
                  <c:v>125.851026916504</c:v>
                </c:pt>
                <c:pt idx="227">
                  <c:v>121.66006317138678</c:v>
                </c:pt>
                <c:pt idx="228">
                  <c:v>119.68478698730459</c:v>
                </c:pt>
                <c:pt idx="229">
                  <c:v>118.0248107910156</c:v>
                </c:pt>
                <c:pt idx="230">
                  <c:v>118.000047302246</c:v>
                </c:pt>
                <c:pt idx="231">
                  <c:v>116.99973907470698</c:v>
                </c:pt>
                <c:pt idx="232">
                  <c:v>114.5858184814452</c:v>
                </c:pt>
                <c:pt idx="233">
                  <c:v>110.43515472412101</c:v>
                </c:pt>
                <c:pt idx="234">
                  <c:v>106.686390686035</c:v>
                </c:pt>
                <c:pt idx="235">
                  <c:v>105.1821197509764</c:v>
                </c:pt>
                <c:pt idx="236">
                  <c:v>103.05353088378892</c:v>
                </c:pt>
                <c:pt idx="237">
                  <c:v>105.77836761474593</c:v>
                </c:pt>
                <c:pt idx="238">
                  <c:v>104.6614227294921</c:v>
                </c:pt>
                <c:pt idx="239">
                  <c:v>101.24456329345695</c:v>
                </c:pt>
                <c:pt idx="240">
                  <c:v>96.835684204101483</c:v>
                </c:pt>
                <c:pt idx="241">
                  <c:v>97.519837951660165</c:v>
                </c:pt>
                <c:pt idx="242">
                  <c:v>93.880383300781318</c:v>
                </c:pt>
                <c:pt idx="243">
                  <c:v>92.632344055175864</c:v>
                </c:pt>
                <c:pt idx="244">
                  <c:v>94.548631286621188</c:v>
                </c:pt>
                <c:pt idx="245">
                  <c:v>96.81481781005867</c:v>
                </c:pt>
                <c:pt idx="246">
                  <c:v>94.500297546386733</c:v>
                </c:pt>
                <c:pt idx="247">
                  <c:v>92.814433288574222</c:v>
                </c:pt>
                <c:pt idx="248">
                  <c:v>91.460984802246088</c:v>
                </c:pt>
                <c:pt idx="249">
                  <c:v>90.342080688476557</c:v>
                </c:pt>
                <c:pt idx="250">
                  <c:v>90.75286560058592</c:v>
                </c:pt>
                <c:pt idx="251">
                  <c:v>90.26584167480469</c:v>
                </c:pt>
                <c:pt idx="252">
                  <c:v>89.431492614746091</c:v>
                </c:pt>
                <c:pt idx="253">
                  <c:v>87.330683898925784</c:v>
                </c:pt>
                <c:pt idx="254">
                  <c:v>86.346354675292957</c:v>
                </c:pt>
                <c:pt idx="255">
                  <c:v>85.193550109863281</c:v>
                </c:pt>
                <c:pt idx="256">
                  <c:v>81.668310546875006</c:v>
                </c:pt>
                <c:pt idx="257">
                  <c:v>79.95602722167969</c:v>
                </c:pt>
                <c:pt idx="258">
                  <c:v>79.878042602539068</c:v>
                </c:pt>
                <c:pt idx="259">
                  <c:v>79.820474243164057</c:v>
                </c:pt>
                <c:pt idx="260">
                  <c:v>75.892388916015619</c:v>
                </c:pt>
                <c:pt idx="261">
                  <c:v>78.297329711914045</c:v>
                </c:pt>
                <c:pt idx="262">
                  <c:v>78.681762695312472</c:v>
                </c:pt>
                <c:pt idx="263">
                  <c:v>78.037854003906219</c:v>
                </c:pt>
                <c:pt idx="264">
                  <c:v>73.890269470214818</c:v>
                </c:pt>
                <c:pt idx="265">
                  <c:v>72.645780944824196</c:v>
                </c:pt>
                <c:pt idx="266">
                  <c:v>71.049885559082014</c:v>
                </c:pt>
                <c:pt idx="267">
                  <c:v>66.717331695556624</c:v>
                </c:pt>
                <c:pt idx="268">
                  <c:v>68.848624420166004</c:v>
                </c:pt>
                <c:pt idx="269">
                  <c:v>66.548743438720706</c:v>
                </c:pt>
                <c:pt idx="270">
                  <c:v>69.866068267822271</c:v>
                </c:pt>
                <c:pt idx="271">
                  <c:v>69.27664413452149</c:v>
                </c:pt>
                <c:pt idx="272">
                  <c:v>70.783174133300776</c:v>
                </c:pt>
                <c:pt idx="273">
                  <c:v>67.132118225097656</c:v>
                </c:pt>
                <c:pt idx="274">
                  <c:v>70.430926513671864</c:v>
                </c:pt>
                <c:pt idx="275">
                  <c:v>65.164065551757801</c:v>
                </c:pt>
                <c:pt idx="276">
                  <c:v>60.960389709472636</c:v>
                </c:pt>
                <c:pt idx="277">
                  <c:v>60.520269775390616</c:v>
                </c:pt>
                <c:pt idx="278">
                  <c:v>60.38046112060546</c:v>
                </c:pt>
                <c:pt idx="279">
                  <c:v>56.827860260009757</c:v>
                </c:pt>
                <c:pt idx="280">
                  <c:v>57.513189697265624</c:v>
                </c:pt>
                <c:pt idx="281">
                  <c:v>61.199694824218739</c:v>
                </c:pt>
                <c:pt idx="282">
                  <c:v>58.865719604492178</c:v>
                </c:pt>
                <c:pt idx="283">
                  <c:v>56.896182250976551</c:v>
                </c:pt>
                <c:pt idx="284">
                  <c:v>55.636162567138683</c:v>
                </c:pt>
                <c:pt idx="285">
                  <c:v>53.586384582519543</c:v>
                </c:pt>
                <c:pt idx="286">
                  <c:v>49.909441375732442</c:v>
                </c:pt>
                <c:pt idx="287">
                  <c:v>53.161483001709009</c:v>
                </c:pt>
                <c:pt idx="288">
                  <c:v>52.024628448486354</c:v>
                </c:pt>
                <c:pt idx="289">
                  <c:v>50.618970489501962</c:v>
                </c:pt>
                <c:pt idx="290">
                  <c:v>49.538695526123043</c:v>
                </c:pt>
                <c:pt idx="291">
                  <c:v>50.571636962890622</c:v>
                </c:pt>
                <c:pt idx="292">
                  <c:v>47.644625854492176</c:v>
                </c:pt>
                <c:pt idx="293">
                  <c:v>48.625243377685536</c:v>
                </c:pt>
                <c:pt idx="294">
                  <c:v>48.126872253417957</c:v>
                </c:pt>
                <c:pt idx="295">
                  <c:v>49.69810791015626</c:v>
                </c:pt>
                <c:pt idx="296">
                  <c:v>49.627547454834001</c:v>
                </c:pt>
                <c:pt idx="297">
                  <c:v>47.343702697753919</c:v>
                </c:pt>
                <c:pt idx="298">
                  <c:v>46.967299652099619</c:v>
                </c:pt>
                <c:pt idx="299">
                  <c:v>46.496611022949239</c:v>
                </c:pt>
                <c:pt idx="300">
                  <c:v>42.840479278564452</c:v>
                </c:pt>
                <c:pt idx="301">
                  <c:v>38.967855072021479</c:v>
                </c:pt>
                <c:pt idx="302">
                  <c:v>38.719000244140616</c:v>
                </c:pt>
                <c:pt idx="303">
                  <c:v>35.5888069152832</c:v>
                </c:pt>
                <c:pt idx="304">
                  <c:v>35.091754150390621</c:v>
                </c:pt>
                <c:pt idx="305">
                  <c:v>37.103372955322257</c:v>
                </c:pt>
                <c:pt idx="306">
                  <c:v>38.920677185058601</c:v>
                </c:pt>
                <c:pt idx="307">
                  <c:v>36.753450393676758</c:v>
                </c:pt>
                <c:pt idx="308">
                  <c:v>35.433599472045898</c:v>
                </c:pt>
                <c:pt idx="309">
                  <c:v>35.193592453002921</c:v>
                </c:pt>
                <c:pt idx="310">
                  <c:v>33.082446289062503</c:v>
                </c:pt>
                <c:pt idx="311">
                  <c:v>29.049622344970697</c:v>
                </c:pt>
                <c:pt idx="312">
                  <c:v>30.752904891967781</c:v>
                </c:pt>
                <c:pt idx="313">
                  <c:v>30.721049499511718</c:v>
                </c:pt>
                <c:pt idx="314">
                  <c:v>30.603626251220721</c:v>
                </c:pt>
                <c:pt idx="315">
                  <c:v>30.914111709594739</c:v>
                </c:pt>
                <c:pt idx="316">
                  <c:v>31.919690322875983</c:v>
                </c:pt>
                <c:pt idx="317">
                  <c:v>30.522131729125977</c:v>
                </c:pt>
                <c:pt idx="318">
                  <c:v>28.458522796630859</c:v>
                </c:pt>
                <c:pt idx="319">
                  <c:v>26.550119018554682</c:v>
                </c:pt>
                <c:pt idx="320">
                  <c:v>23.963918685913079</c:v>
                </c:pt>
                <c:pt idx="321">
                  <c:v>23.024298477172859</c:v>
                </c:pt>
                <c:pt idx="322">
                  <c:v>21.953274154663081</c:v>
                </c:pt>
                <c:pt idx="323">
                  <c:v>22.16024208068848</c:v>
                </c:pt>
                <c:pt idx="324">
                  <c:v>22.146963500976558</c:v>
                </c:pt>
                <c:pt idx="325">
                  <c:v>23.156369018554678</c:v>
                </c:pt>
                <c:pt idx="326">
                  <c:v>23.498258209228503</c:v>
                </c:pt>
                <c:pt idx="327">
                  <c:v>21.651779937744138</c:v>
                </c:pt>
                <c:pt idx="328">
                  <c:v>21.262067794799798</c:v>
                </c:pt>
                <c:pt idx="329">
                  <c:v>21.416280364990239</c:v>
                </c:pt>
                <c:pt idx="330">
                  <c:v>22.346357345581062</c:v>
                </c:pt>
                <c:pt idx="331">
                  <c:v>21.047268295288099</c:v>
                </c:pt>
                <c:pt idx="332">
                  <c:v>23.70045280456544</c:v>
                </c:pt>
                <c:pt idx="333">
                  <c:v>23.273538208007821</c:v>
                </c:pt>
                <c:pt idx="334">
                  <c:v>22.836940002441402</c:v>
                </c:pt>
                <c:pt idx="335">
                  <c:v>20.741809082031239</c:v>
                </c:pt>
                <c:pt idx="336">
                  <c:v>20.709899902343739</c:v>
                </c:pt>
                <c:pt idx="337">
                  <c:v>18.498817253112779</c:v>
                </c:pt>
                <c:pt idx="338">
                  <c:v>19.786039543151841</c:v>
                </c:pt>
                <c:pt idx="339">
                  <c:v>17.178457260131818</c:v>
                </c:pt>
                <c:pt idx="340">
                  <c:v>16.97550773620604</c:v>
                </c:pt>
                <c:pt idx="341">
                  <c:v>15.471468925476064</c:v>
                </c:pt>
                <c:pt idx="342">
                  <c:v>16.231362152099599</c:v>
                </c:pt>
                <c:pt idx="343">
                  <c:v>16.219486999511719</c:v>
                </c:pt>
                <c:pt idx="344">
                  <c:v>17.370018577575699</c:v>
                </c:pt>
                <c:pt idx="345">
                  <c:v>16.724276542663599</c:v>
                </c:pt>
                <c:pt idx="346">
                  <c:v>18.375822830200221</c:v>
                </c:pt>
                <c:pt idx="347">
                  <c:v>17.692913436889661</c:v>
                </c:pt>
                <c:pt idx="348">
                  <c:v>14.839945697784435</c:v>
                </c:pt>
                <c:pt idx="349">
                  <c:v>14.703335285186773</c:v>
                </c:pt>
                <c:pt idx="350">
                  <c:v>12.597968673706058</c:v>
                </c:pt>
                <c:pt idx="351">
                  <c:v>10.711520767211917</c:v>
                </c:pt>
                <c:pt idx="352">
                  <c:v>10.194134140014658</c:v>
                </c:pt>
                <c:pt idx="353">
                  <c:v>10.997299671173105</c:v>
                </c:pt>
                <c:pt idx="354">
                  <c:v>10.832462978363044</c:v>
                </c:pt>
                <c:pt idx="355">
                  <c:v>15.42351417541504</c:v>
                </c:pt>
                <c:pt idx="356">
                  <c:v>14.732259178161613</c:v>
                </c:pt>
                <c:pt idx="357">
                  <c:v>14.706372261047353</c:v>
                </c:pt>
                <c:pt idx="358">
                  <c:v>14.623026657104493</c:v>
                </c:pt>
                <c:pt idx="359">
                  <c:v>14.655132055282591</c:v>
                </c:pt>
                <c:pt idx="360">
                  <c:v>10.607961336771654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12-48C8-83DC-BD3839A4EFAC}"/>
            </c:ext>
          </c:extLst>
        </c:ser>
        <c:ser>
          <c:idx val="2"/>
          <c:order val="2"/>
          <c:tx>
            <c:v>S8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SH!$DU$4:$DU$364</c:f>
              <c:numCache>
                <c:formatCode>General</c:formatCode>
                <c:ptCount val="361"/>
                <c:pt idx="0">
                  <c:v>194.02772521972634</c:v>
                </c:pt>
                <c:pt idx="1">
                  <c:v>176.94248962402327</c:v>
                </c:pt>
                <c:pt idx="2">
                  <c:v>161.50172119140612</c:v>
                </c:pt>
                <c:pt idx="3">
                  <c:v>134.28282165527338</c:v>
                </c:pt>
                <c:pt idx="4">
                  <c:v>108.16506042480474</c:v>
                </c:pt>
                <c:pt idx="5">
                  <c:v>87.012775421142564</c:v>
                </c:pt>
                <c:pt idx="6">
                  <c:v>73.879938507080084</c:v>
                </c:pt>
                <c:pt idx="7">
                  <c:v>63.346811676025403</c:v>
                </c:pt>
                <c:pt idx="8">
                  <c:v>53.680619049072256</c:v>
                </c:pt>
                <c:pt idx="9">
                  <c:v>41.086866760253919</c:v>
                </c:pt>
                <c:pt idx="10">
                  <c:v>34.619400405883802</c:v>
                </c:pt>
                <c:pt idx="11">
                  <c:v>29.164197158813476</c:v>
                </c:pt>
                <c:pt idx="12">
                  <c:v>22.813547134399421</c:v>
                </c:pt>
                <c:pt idx="13">
                  <c:v>19.803649139404321</c:v>
                </c:pt>
                <c:pt idx="14">
                  <c:v>20.756581878662118</c:v>
                </c:pt>
                <c:pt idx="15">
                  <c:v>23.257543563842781</c:v>
                </c:pt>
                <c:pt idx="16">
                  <c:v>21.146368026733398</c:v>
                </c:pt>
                <c:pt idx="17">
                  <c:v>24.096547317504879</c:v>
                </c:pt>
                <c:pt idx="18">
                  <c:v>29.717430114746083</c:v>
                </c:pt>
                <c:pt idx="19">
                  <c:v>31.9012252807617</c:v>
                </c:pt>
                <c:pt idx="20">
                  <c:v>30.569530105590797</c:v>
                </c:pt>
                <c:pt idx="21">
                  <c:v>33.293889236450177</c:v>
                </c:pt>
                <c:pt idx="22">
                  <c:v>30.050241851806618</c:v>
                </c:pt>
                <c:pt idx="23">
                  <c:v>23.039188385009748</c:v>
                </c:pt>
                <c:pt idx="24">
                  <c:v>21.814437484741209</c:v>
                </c:pt>
                <c:pt idx="25">
                  <c:v>21.535445785522466</c:v>
                </c:pt>
                <c:pt idx="26">
                  <c:v>15.588442420959478</c:v>
                </c:pt>
                <c:pt idx="27">
                  <c:v>14.430763244628912</c:v>
                </c:pt>
                <c:pt idx="28">
                  <c:v>16.837920379638685</c:v>
                </c:pt>
                <c:pt idx="29">
                  <c:v>19.073234176635747</c:v>
                </c:pt>
                <c:pt idx="30">
                  <c:v>19.030786132812505</c:v>
                </c:pt>
                <c:pt idx="31">
                  <c:v>24.093655586242672</c:v>
                </c:pt>
                <c:pt idx="32">
                  <c:v>30.69539031982422</c:v>
                </c:pt>
                <c:pt idx="33">
                  <c:v>32.575644683837879</c:v>
                </c:pt>
                <c:pt idx="34">
                  <c:v>29.463614654541004</c:v>
                </c:pt>
                <c:pt idx="35">
                  <c:v>31.3097442626953</c:v>
                </c:pt>
                <c:pt idx="36">
                  <c:v>31.231355285644518</c:v>
                </c:pt>
                <c:pt idx="37">
                  <c:v>30.109474182128899</c:v>
                </c:pt>
                <c:pt idx="38">
                  <c:v>27.711857223510741</c:v>
                </c:pt>
                <c:pt idx="39">
                  <c:v>26.325724792480479</c:v>
                </c:pt>
                <c:pt idx="40">
                  <c:v>22.87276840209962</c:v>
                </c:pt>
                <c:pt idx="41">
                  <c:v>21.88952827453614</c:v>
                </c:pt>
                <c:pt idx="42">
                  <c:v>19.906928253173824</c:v>
                </c:pt>
                <c:pt idx="43">
                  <c:v>21.267409133911123</c:v>
                </c:pt>
                <c:pt idx="44">
                  <c:v>24.136676025390599</c:v>
                </c:pt>
                <c:pt idx="45">
                  <c:v>31.459378814697242</c:v>
                </c:pt>
                <c:pt idx="46">
                  <c:v>31.93023567199706</c:v>
                </c:pt>
                <c:pt idx="47">
                  <c:v>35.779514312744141</c:v>
                </c:pt>
                <c:pt idx="48">
                  <c:v>40.056953430175781</c:v>
                </c:pt>
                <c:pt idx="49">
                  <c:v>50.483106994628919</c:v>
                </c:pt>
                <c:pt idx="50">
                  <c:v>51.9678955078125</c:v>
                </c:pt>
                <c:pt idx="51">
                  <c:v>62.212180328369143</c:v>
                </c:pt>
                <c:pt idx="52">
                  <c:v>63.516819763183605</c:v>
                </c:pt>
                <c:pt idx="53">
                  <c:v>67.150999450683599</c:v>
                </c:pt>
                <c:pt idx="54">
                  <c:v>63.833277893066409</c:v>
                </c:pt>
                <c:pt idx="55">
                  <c:v>67.81722717285156</c:v>
                </c:pt>
                <c:pt idx="56">
                  <c:v>64.943637084960912</c:v>
                </c:pt>
                <c:pt idx="57">
                  <c:v>65.723007202148409</c:v>
                </c:pt>
                <c:pt idx="58">
                  <c:v>68.017904663085915</c:v>
                </c:pt>
                <c:pt idx="59">
                  <c:v>68.937989807128901</c:v>
                </c:pt>
                <c:pt idx="60">
                  <c:v>67.156767272949224</c:v>
                </c:pt>
                <c:pt idx="61">
                  <c:v>74.666770935058679</c:v>
                </c:pt>
                <c:pt idx="62">
                  <c:v>75.216392517089915</c:v>
                </c:pt>
                <c:pt idx="63">
                  <c:v>76.11953735351571</c:v>
                </c:pt>
                <c:pt idx="64">
                  <c:v>75.816633605957094</c:v>
                </c:pt>
                <c:pt idx="65">
                  <c:v>74.489671325683659</c:v>
                </c:pt>
                <c:pt idx="66">
                  <c:v>64.538229370117179</c:v>
                </c:pt>
                <c:pt idx="67">
                  <c:v>66.464483642578116</c:v>
                </c:pt>
                <c:pt idx="68">
                  <c:v>62.511772155761719</c:v>
                </c:pt>
                <c:pt idx="69">
                  <c:v>61.462603759765628</c:v>
                </c:pt>
                <c:pt idx="70">
                  <c:v>62.279357910156236</c:v>
                </c:pt>
                <c:pt idx="71">
                  <c:v>61.150463104248033</c:v>
                </c:pt>
                <c:pt idx="72">
                  <c:v>66.267549896240226</c:v>
                </c:pt>
                <c:pt idx="73">
                  <c:v>70.742908477783203</c:v>
                </c:pt>
                <c:pt idx="74">
                  <c:v>73.651197052001947</c:v>
                </c:pt>
                <c:pt idx="75">
                  <c:v>65.496852874755888</c:v>
                </c:pt>
                <c:pt idx="76">
                  <c:v>75.897346496582031</c:v>
                </c:pt>
                <c:pt idx="77">
                  <c:v>70.399906921386744</c:v>
                </c:pt>
                <c:pt idx="78">
                  <c:v>77.674447631835889</c:v>
                </c:pt>
                <c:pt idx="79">
                  <c:v>86.628297424316429</c:v>
                </c:pt>
                <c:pt idx="80">
                  <c:v>99.859957885742219</c:v>
                </c:pt>
                <c:pt idx="81">
                  <c:v>108.07704467773434</c:v>
                </c:pt>
                <c:pt idx="82">
                  <c:v>120.83742370605471</c:v>
                </c:pt>
                <c:pt idx="83">
                  <c:v>120.08086547851572</c:v>
                </c:pt>
                <c:pt idx="84">
                  <c:v>123.5773590087891</c:v>
                </c:pt>
                <c:pt idx="85">
                  <c:v>127.0303497314454</c:v>
                </c:pt>
                <c:pt idx="86">
                  <c:v>142.3571685791018</c:v>
                </c:pt>
                <c:pt idx="87">
                  <c:v>146.00647277832041</c:v>
                </c:pt>
                <c:pt idx="88">
                  <c:v>157.20892944335941</c:v>
                </c:pt>
                <c:pt idx="89">
                  <c:v>162.03830871582022</c:v>
                </c:pt>
                <c:pt idx="90">
                  <c:v>168.96171874999982</c:v>
                </c:pt>
                <c:pt idx="91">
                  <c:v>154.4818572998044</c:v>
                </c:pt>
                <c:pt idx="92">
                  <c:v>156.10029602050759</c:v>
                </c:pt>
                <c:pt idx="93">
                  <c:v>148.82303466796856</c:v>
                </c:pt>
                <c:pt idx="94">
                  <c:v>153.95168457031241</c:v>
                </c:pt>
                <c:pt idx="95">
                  <c:v>151.1034423828124</c:v>
                </c:pt>
                <c:pt idx="96">
                  <c:v>156.47173156738279</c:v>
                </c:pt>
                <c:pt idx="97">
                  <c:v>152.83203735351557</c:v>
                </c:pt>
                <c:pt idx="98">
                  <c:v>161.24026184082021</c:v>
                </c:pt>
                <c:pt idx="99">
                  <c:v>151.1778045654296</c:v>
                </c:pt>
                <c:pt idx="100">
                  <c:v>160.39453125000003</c:v>
                </c:pt>
                <c:pt idx="101">
                  <c:v>148.15316619873039</c:v>
                </c:pt>
                <c:pt idx="102">
                  <c:v>150.21931915283201</c:v>
                </c:pt>
                <c:pt idx="103">
                  <c:v>152.3360549926758</c:v>
                </c:pt>
                <c:pt idx="104">
                  <c:v>164.1804611206056</c:v>
                </c:pt>
                <c:pt idx="105">
                  <c:v>158.34352569580079</c:v>
                </c:pt>
                <c:pt idx="106">
                  <c:v>168.41327209472661</c:v>
                </c:pt>
                <c:pt idx="107">
                  <c:v>170.37805786132822</c:v>
                </c:pt>
                <c:pt idx="108">
                  <c:v>168.85659179687499</c:v>
                </c:pt>
                <c:pt idx="109">
                  <c:v>159.67631530761719</c:v>
                </c:pt>
                <c:pt idx="110">
                  <c:v>171.19094848632821</c:v>
                </c:pt>
                <c:pt idx="111">
                  <c:v>173.5279846191406</c:v>
                </c:pt>
                <c:pt idx="112">
                  <c:v>174.39712219238282</c:v>
                </c:pt>
                <c:pt idx="113">
                  <c:v>175.41981506347662</c:v>
                </c:pt>
                <c:pt idx="114">
                  <c:v>179.43023376464839</c:v>
                </c:pt>
                <c:pt idx="115">
                  <c:v>172.9154510498046</c:v>
                </c:pt>
                <c:pt idx="116">
                  <c:v>169.68451232910158</c:v>
                </c:pt>
                <c:pt idx="117">
                  <c:v>165.06431579589838</c:v>
                </c:pt>
                <c:pt idx="118">
                  <c:v>164.08743591308598</c:v>
                </c:pt>
                <c:pt idx="119">
                  <c:v>161.98880920410161</c:v>
                </c:pt>
                <c:pt idx="120">
                  <c:v>156.49806518554698</c:v>
                </c:pt>
                <c:pt idx="121">
                  <c:v>151.40708007812501</c:v>
                </c:pt>
                <c:pt idx="122">
                  <c:v>153.94357299804682</c:v>
                </c:pt>
                <c:pt idx="123">
                  <c:v>146.93399353027343</c:v>
                </c:pt>
                <c:pt idx="124">
                  <c:v>142.65912170410161</c:v>
                </c:pt>
                <c:pt idx="125">
                  <c:v>147.4931549072266</c:v>
                </c:pt>
                <c:pt idx="126">
                  <c:v>149.26183471679701</c:v>
                </c:pt>
                <c:pt idx="127">
                  <c:v>156.718997192383</c:v>
                </c:pt>
                <c:pt idx="128">
                  <c:v>163.39752197265639</c:v>
                </c:pt>
                <c:pt idx="129">
                  <c:v>161.4557403564454</c:v>
                </c:pt>
                <c:pt idx="130">
                  <c:v>161.47815551757816</c:v>
                </c:pt>
                <c:pt idx="131">
                  <c:v>166.86820983886722</c:v>
                </c:pt>
                <c:pt idx="132">
                  <c:v>155.6478546142578</c:v>
                </c:pt>
                <c:pt idx="133">
                  <c:v>147.04749450683579</c:v>
                </c:pt>
                <c:pt idx="134">
                  <c:v>156.1065917968748</c:v>
                </c:pt>
                <c:pt idx="135">
                  <c:v>151.21006164550761</c:v>
                </c:pt>
                <c:pt idx="136">
                  <c:v>145.89625854492181</c:v>
                </c:pt>
                <c:pt idx="137">
                  <c:v>146.7381134033202</c:v>
                </c:pt>
                <c:pt idx="138">
                  <c:v>143.55060119628902</c:v>
                </c:pt>
                <c:pt idx="139">
                  <c:v>139.42971191406241</c:v>
                </c:pt>
                <c:pt idx="140">
                  <c:v>133.1689361572264</c:v>
                </c:pt>
                <c:pt idx="141">
                  <c:v>139.425695800781</c:v>
                </c:pt>
                <c:pt idx="142">
                  <c:v>142.98496093749981</c:v>
                </c:pt>
                <c:pt idx="143">
                  <c:v>143.23233184814438</c:v>
                </c:pt>
                <c:pt idx="144">
                  <c:v>142.3503829956054</c:v>
                </c:pt>
                <c:pt idx="145">
                  <c:v>152.9399124145508</c:v>
                </c:pt>
                <c:pt idx="146">
                  <c:v>139.89943695068359</c:v>
                </c:pt>
                <c:pt idx="147">
                  <c:v>142.53240814208982</c:v>
                </c:pt>
                <c:pt idx="148">
                  <c:v>138.25930938720694</c:v>
                </c:pt>
                <c:pt idx="149">
                  <c:v>137.29163360595695</c:v>
                </c:pt>
                <c:pt idx="150">
                  <c:v>118.16232452392566</c:v>
                </c:pt>
                <c:pt idx="151">
                  <c:v>119.62353057861326</c:v>
                </c:pt>
                <c:pt idx="152">
                  <c:v>110.71472015380868</c:v>
                </c:pt>
                <c:pt idx="153">
                  <c:v>115.79976196289071</c:v>
                </c:pt>
                <c:pt idx="154">
                  <c:v>105.52481994628917</c:v>
                </c:pt>
                <c:pt idx="155">
                  <c:v>119.88882751464867</c:v>
                </c:pt>
                <c:pt idx="156">
                  <c:v>121.26475830078145</c:v>
                </c:pt>
                <c:pt idx="157">
                  <c:v>116.88709106445326</c:v>
                </c:pt>
                <c:pt idx="158">
                  <c:v>122.36951904296886</c:v>
                </c:pt>
                <c:pt idx="159">
                  <c:v>131.48484191894539</c:v>
                </c:pt>
                <c:pt idx="160">
                  <c:v>124.0048065185546</c:v>
                </c:pt>
                <c:pt idx="161">
                  <c:v>119.68490905761703</c:v>
                </c:pt>
                <c:pt idx="162">
                  <c:v>121.38183898925763</c:v>
                </c:pt>
                <c:pt idx="163">
                  <c:v>121.95642395019502</c:v>
                </c:pt>
                <c:pt idx="164">
                  <c:v>117.58567810058562</c:v>
                </c:pt>
                <c:pt idx="165">
                  <c:v>122.48870544433562</c:v>
                </c:pt>
                <c:pt idx="166">
                  <c:v>126.3577453613278</c:v>
                </c:pt>
                <c:pt idx="167">
                  <c:v>131.4222686767576</c:v>
                </c:pt>
                <c:pt idx="168">
                  <c:v>130.85727539062481</c:v>
                </c:pt>
                <c:pt idx="169">
                  <c:v>132.23370208740218</c:v>
                </c:pt>
                <c:pt idx="170">
                  <c:v>124.62599639892571</c:v>
                </c:pt>
                <c:pt idx="171">
                  <c:v>124.93623504638671</c:v>
                </c:pt>
                <c:pt idx="172">
                  <c:v>125.52367706298833</c:v>
                </c:pt>
                <c:pt idx="173">
                  <c:v>122.64128265380873</c:v>
                </c:pt>
                <c:pt idx="174">
                  <c:v>125.4129760742189</c:v>
                </c:pt>
                <c:pt idx="175">
                  <c:v>129.43553466796899</c:v>
                </c:pt>
                <c:pt idx="176">
                  <c:v>140.54701538085959</c:v>
                </c:pt>
                <c:pt idx="177">
                  <c:v>144.74192199707039</c:v>
                </c:pt>
                <c:pt idx="178">
                  <c:v>150.09051818847661</c:v>
                </c:pt>
                <c:pt idx="179">
                  <c:v>147.42984008789063</c:v>
                </c:pt>
                <c:pt idx="180">
                  <c:v>153.81046447753903</c:v>
                </c:pt>
                <c:pt idx="181">
                  <c:v>149.17131958007798</c:v>
                </c:pt>
                <c:pt idx="182">
                  <c:v>151.92738952636719</c:v>
                </c:pt>
                <c:pt idx="183">
                  <c:v>141.21694641113282</c:v>
                </c:pt>
                <c:pt idx="184">
                  <c:v>132.10954132080079</c:v>
                </c:pt>
                <c:pt idx="185">
                  <c:v>134.55801849365238</c:v>
                </c:pt>
                <c:pt idx="186">
                  <c:v>128.09824371337896</c:v>
                </c:pt>
                <c:pt idx="187">
                  <c:v>118.22489166259759</c:v>
                </c:pt>
                <c:pt idx="188">
                  <c:v>125.63505401611319</c:v>
                </c:pt>
                <c:pt idx="189">
                  <c:v>139.05048522949201</c:v>
                </c:pt>
                <c:pt idx="190">
                  <c:v>137.32050781249978</c:v>
                </c:pt>
                <c:pt idx="191">
                  <c:v>140.68036804199201</c:v>
                </c:pt>
                <c:pt idx="192">
                  <c:v>134.78219604492179</c:v>
                </c:pt>
                <c:pt idx="193">
                  <c:v>133.50716552734377</c:v>
                </c:pt>
                <c:pt idx="194">
                  <c:v>134.43150024414078</c:v>
                </c:pt>
                <c:pt idx="195">
                  <c:v>125.14156494140639</c:v>
                </c:pt>
                <c:pt idx="196">
                  <c:v>125.34166564941418</c:v>
                </c:pt>
                <c:pt idx="197">
                  <c:v>133.12252502441419</c:v>
                </c:pt>
                <c:pt idx="198">
                  <c:v>131.6590881347658</c:v>
                </c:pt>
                <c:pt idx="199">
                  <c:v>124.5062164306642</c:v>
                </c:pt>
                <c:pt idx="200">
                  <c:v>128.3000930786134</c:v>
                </c:pt>
                <c:pt idx="201">
                  <c:v>128.31692352294939</c:v>
                </c:pt>
                <c:pt idx="202">
                  <c:v>120.70491180419938</c:v>
                </c:pt>
                <c:pt idx="203">
                  <c:v>119.16255340576177</c:v>
                </c:pt>
                <c:pt idx="204">
                  <c:v>119.80960235595717</c:v>
                </c:pt>
                <c:pt idx="205">
                  <c:v>122.82799987792978</c:v>
                </c:pt>
                <c:pt idx="206">
                  <c:v>118.32546081542978</c:v>
                </c:pt>
                <c:pt idx="207">
                  <c:v>131.7116760253908</c:v>
                </c:pt>
                <c:pt idx="208">
                  <c:v>135.199871826172</c:v>
                </c:pt>
                <c:pt idx="209">
                  <c:v>134.16842346191419</c:v>
                </c:pt>
                <c:pt idx="210">
                  <c:v>129.71498413085959</c:v>
                </c:pt>
                <c:pt idx="211">
                  <c:v>133.5135864257814</c:v>
                </c:pt>
                <c:pt idx="212">
                  <c:v>128.71601257324218</c:v>
                </c:pt>
                <c:pt idx="213">
                  <c:v>129.27472534179699</c:v>
                </c:pt>
                <c:pt idx="214">
                  <c:v>134.1223846435548</c:v>
                </c:pt>
                <c:pt idx="215">
                  <c:v>128.51477050781256</c:v>
                </c:pt>
                <c:pt idx="216">
                  <c:v>125.88676757812516</c:v>
                </c:pt>
                <c:pt idx="217">
                  <c:v>120.31888427734398</c:v>
                </c:pt>
                <c:pt idx="218">
                  <c:v>124.30059814453136</c:v>
                </c:pt>
                <c:pt idx="219">
                  <c:v>123.52682189941416</c:v>
                </c:pt>
                <c:pt idx="220">
                  <c:v>128.42958679199222</c:v>
                </c:pt>
                <c:pt idx="221">
                  <c:v>135.64784851074222</c:v>
                </c:pt>
                <c:pt idx="222">
                  <c:v>143.38470153808601</c:v>
                </c:pt>
                <c:pt idx="223">
                  <c:v>141.2932037353516</c:v>
                </c:pt>
                <c:pt idx="224">
                  <c:v>133.46577606201168</c:v>
                </c:pt>
                <c:pt idx="225">
                  <c:v>131.9598007202149</c:v>
                </c:pt>
                <c:pt idx="226">
                  <c:v>121.72160949707029</c:v>
                </c:pt>
                <c:pt idx="227">
                  <c:v>117.43767242431629</c:v>
                </c:pt>
                <c:pt idx="228">
                  <c:v>105.75912017822262</c:v>
                </c:pt>
                <c:pt idx="229">
                  <c:v>108.18918609619134</c:v>
                </c:pt>
                <c:pt idx="230">
                  <c:v>113.36469268798814</c:v>
                </c:pt>
                <c:pt idx="231">
                  <c:v>114.67685546874975</c:v>
                </c:pt>
                <c:pt idx="232">
                  <c:v>106.05112457275368</c:v>
                </c:pt>
                <c:pt idx="233">
                  <c:v>107.80912170410133</c:v>
                </c:pt>
                <c:pt idx="234">
                  <c:v>117.54971466064436</c:v>
                </c:pt>
                <c:pt idx="235">
                  <c:v>111.28855438232415</c:v>
                </c:pt>
                <c:pt idx="236">
                  <c:v>106.13775329589843</c:v>
                </c:pt>
                <c:pt idx="237">
                  <c:v>105.64183654785161</c:v>
                </c:pt>
                <c:pt idx="238">
                  <c:v>99.169917297363327</c:v>
                </c:pt>
                <c:pt idx="239">
                  <c:v>91.47904815673833</c:v>
                </c:pt>
                <c:pt idx="240">
                  <c:v>88.742095947265625</c:v>
                </c:pt>
                <c:pt idx="241">
                  <c:v>95.720428466796903</c:v>
                </c:pt>
                <c:pt idx="242">
                  <c:v>105.29029846191402</c:v>
                </c:pt>
                <c:pt idx="243">
                  <c:v>119.01570434570309</c:v>
                </c:pt>
                <c:pt idx="244">
                  <c:v>116.74325561523429</c:v>
                </c:pt>
                <c:pt idx="245">
                  <c:v>123.13901824951161</c:v>
                </c:pt>
                <c:pt idx="246">
                  <c:v>120.95123596191402</c:v>
                </c:pt>
                <c:pt idx="247">
                  <c:v>118.13896179199219</c:v>
                </c:pt>
                <c:pt idx="248">
                  <c:v>100.85705337524413</c:v>
                </c:pt>
                <c:pt idx="249">
                  <c:v>103.64413528442394</c:v>
                </c:pt>
                <c:pt idx="250">
                  <c:v>98.376615142822416</c:v>
                </c:pt>
                <c:pt idx="251">
                  <c:v>91.53767929077155</c:v>
                </c:pt>
                <c:pt idx="252">
                  <c:v>88.255022430419984</c:v>
                </c:pt>
                <c:pt idx="253">
                  <c:v>95.374479675293031</c:v>
                </c:pt>
                <c:pt idx="254">
                  <c:v>93.806756591796812</c:v>
                </c:pt>
                <c:pt idx="255">
                  <c:v>94.201863098144472</c:v>
                </c:pt>
                <c:pt idx="256">
                  <c:v>99.813029479980344</c:v>
                </c:pt>
                <c:pt idx="257">
                  <c:v>92.14268951416004</c:v>
                </c:pt>
                <c:pt idx="258">
                  <c:v>88.539247131347537</c:v>
                </c:pt>
                <c:pt idx="259">
                  <c:v>81.370437622070241</c:v>
                </c:pt>
                <c:pt idx="260">
                  <c:v>73.720843505859307</c:v>
                </c:pt>
                <c:pt idx="261">
                  <c:v>65.763668823242185</c:v>
                </c:pt>
                <c:pt idx="262">
                  <c:v>67.028297424316392</c:v>
                </c:pt>
                <c:pt idx="263">
                  <c:v>61.753192138671878</c:v>
                </c:pt>
                <c:pt idx="264">
                  <c:v>60.286857604980483</c:v>
                </c:pt>
                <c:pt idx="265">
                  <c:v>69.008190917968676</c:v>
                </c:pt>
                <c:pt idx="266">
                  <c:v>69.649549865722577</c:v>
                </c:pt>
                <c:pt idx="267">
                  <c:v>67.569170379638564</c:v>
                </c:pt>
                <c:pt idx="268">
                  <c:v>72.848296356201075</c:v>
                </c:pt>
                <c:pt idx="269">
                  <c:v>70.157646942138584</c:v>
                </c:pt>
                <c:pt idx="270">
                  <c:v>63.174187469482419</c:v>
                </c:pt>
                <c:pt idx="271">
                  <c:v>65.67095565795897</c:v>
                </c:pt>
                <c:pt idx="272">
                  <c:v>74.549093627929636</c:v>
                </c:pt>
                <c:pt idx="273">
                  <c:v>74.682176208496045</c:v>
                </c:pt>
                <c:pt idx="274">
                  <c:v>80.82526397705071</c:v>
                </c:pt>
                <c:pt idx="275">
                  <c:v>74.290225982665959</c:v>
                </c:pt>
                <c:pt idx="276">
                  <c:v>71.39652786254878</c:v>
                </c:pt>
                <c:pt idx="277">
                  <c:v>66.172449493408209</c:v>
                </c:pt>
                <c:pt idx="278">
                  <c:v>64.032685089111311</c:v>
                </c:pt>
                <c:pt idx="279">
                  <c:v>59.07453231811521</c:v>
                </c:pt>
                <c:pt idx="280">
                  <c:v>66.983987426757793</c:v>
                </c:pt>
                <c:pt idx="281">
                  <c:v>67.372100830078125</c:v>
                </c:pt>
                <c:pt idx="282">
                  <c:v>63.75330123901368</c:v>
                </c:pt>
                <c:pt idx="283">
                  <c:v>57.467719268798852</c:v>
                </c:pt>
                <c:pt idx="284">
                  <c:v>59.803325653076193</c:v>
                </c:pt>
                <c:pt idx="285">
                  <c:v>54.461537170410182</c:v>
                </c:pt>
                <c:pt idx="286">
                  <c:v>53.958856201171898</c:v>
                </c:pt>
                <c:pt idx="287">
                  <c:v>50.079174041748061</c:v>
                </c:pt>
                <c:pt idx="288">
                  <c:v>60.633661651611341</c:v>
                </c:pt>
                <c:pt idx="289">
                  <c:v>57.61369171142578</c:v>
                </c:pt>
                <c:pt idx="290">
                  <c:v>56.386028289794922</c:v>
                </c:pt>
                <c:pt idx="291">
                  <c:v>56.654563140869143</c:v>
                </c:pt>
                <c:pt idx="292">
                  <c:v>60.180274963378892</c:v>
                </c:pt>
                <c:pt idx="293">
                  <c:v>54.736897277832043</c:v>
                </c:pt>
                <c:pt idx="294">
                  <c:v>53.184914398193385</c:v>
                </c:pt>
                <c:pt idx="295">
                  <c:v>55.928206634521509</c:v>
                </c:pt>
                <c:pt idx="296">
                  <c:v>51.82737503051758</c:v>
                </c:pt>
                <c:pt idx="297">
                  <c:v>52.822185516357443</c:v>
                </c:pt>
                <c:pt idx="298">
                  <c:v>54.609731292724618</c:v>
                </c:pt>
                <c:pt idx="299">
                  <c:v>54.01948776245117</c:v>
                </c:pt>
                <c:pt idx="300">
                  <c:v>54.756844329833996</c:v>
                </c:pt>
                <c:pt idx="301">
                  <c:v>53.074887847900428</c:v>
                </c:pt>
                <c:pt idx="302">
                  <c:v>45.112971496582063</c:v>
                </c:pt>
                <c:pt idx="303">
                  <c:v>37.809922790527381</c:v>
                </c:pt>
                <c:pt idx="304">
                  <c:v>39.868562316894554</c:v>
                </c:pt>
                <c:pt idx="305">
                  <c:v>39.198556518554696</c:v>
                </c:pt>
                <c:pt idx="306">
                  <c:v>44.194915771484382</c:v>
                </c:pt>
                <c:pt idx="307">
                  <c:v>48.562495422363284</c:v>
                </c:pt>
                <c:pt idx="308">
                  <c:v>52.875265502929679</c:v>
                </c:pt>
                <c:pt idx="309">
                  <c:v>48.630998229980456</c:v>
                </c:pt>
                <c:pt idx="310">
                  <c:v>41.746603775024418</c:v>
                </c:pt>
                <c:pt idx="311">
                  <c:v>34.717477035522464</c:v>
                </c:pt>
                <c:pt idx="312">
                  <c:v>30.897988891601564</c:v>
                </c:pt>
                <c:pt idx="313">
                  <c:v>23.270584487915038</c:v>
                </c:pt>
                <c:pt idx="314">
                  <c:v>25.53539619445802</c:v>
                </c:pt>
                <c:pt idx="315">
                  <c:v>25.272919464111339</c:v>
                </c:pt>
                <c:pt idx="316">
                  <c:v>25.606937408447276</c:v>
                </c:pt>
                <c:pt idx="317">
                  <c:v>28.432087326049821</c:v>
                </c:pt>
                <c:pt idx="318">
                  <c:v>31.066388320922862</c:v>
                </c:pt>
                <c:pt idx="319">
                  <c:v>26.941512680053716</c:v>
                </c:pt>
                <c:pt idx="320">
                  <c:v>28.553155899047859</c:v>
                </c:pt>
                <c:pt idx="321">
                  <c:v>29.88733634948732</c:v>
                </c:pt>
                <c:pt idx="322">
                  <c:v>26.188935089111339</c:v>
                </c:pt>
                <c:pt idx="323">
                  <c:v>24.37707252502442</c:v>
                </c:pt>
                <c:pt idx="324">
                  <c:v>27.203240585327144</c:v>
                </c:pt>
                <c:pt idx="325">
                  <c:v>26.963187026977522</c:v>
                </c:pt>
                <c:pt idx="326">
                  <c:v>23.138692092895479</c:v>
                </c:pt>
                <c:pt idx="327">
                  <c:v>25.568346405029281</c:v>
                </c:pt>
                <c:pt idx="328">
                  <c:v>23.833018493652332</c:v>
                </c:pt>
                <c:pt idx="329">
                  <c:v>21.872644805908191</c:v>
                </c:pt>
                <c:pt idx="330">
                  <c:v>19.994820785522453</c:v>
                </c:pt>
                <c:pt idx="331">
                  <c:v>19.888677597045891</c:v>
                </c:pt>
                <c:pt idx="332">
                  <c:v>14.698172855377186</c:v>
                </c:pt>
                <c:pt idx="333">
                  <c:v>17.998667240142815</c:v>
                </c:pt>
                <c:pt idx="334">
                  <c:v>17.016824436187733</c:v>
                </c:pt>
                <c:pt idx="335">
                  <c:v>15.862057399749748</c:v>
                </c:pt>
                <c:pt idx="336">
                  <c:v>14.536052227020258</c:v>
                </c:pt>
                <c:pt idx="337">
                  <c:v>18.731387519836424</c:v>
                </c:pt>
                <c:pt idx="338">
                  <c:v>21.31879291534425</c:v>
                </c:pt>
                <c:pt idx="339">
                  <c:v>19.402538871765149</c:v>
                </c:pt>
                <c:pt idx="340">
                  <c:v>21.803262710571293</c:v>
                </c:pt>
                <c:pt idx="341">
                  <c:v>22.398812484741221</c:v>
                </c:pt>
                <c:pt idx="342">
                  <c:v>20.6789649963379</c:v>
                </c:pt>
                <c:pt idx="343">
                  <c:v>16.424472427368158</c:v>
                </c:pt>
                <c:pt idx="344">
                  <c:v>12.704400825500491</c:v>
                </c:pt>
                <c:pt idx="345">
                  <c:v>12.134722328186049</c:v>
                </c:pt>
                <c:pt idx="346">
                  <c:v>10.590993309021005</c:v>
                </c:pt>
                <c:pt idx="347">
                  <c:v>13.928388023376465</c:v>
                </c:pt>
                <c:pt idx="348">
                  <c:v>11.977968215942386</c:v>
                </c:pt>
                <c:pt idx="349">
                  <c:v>14.392995262145998</c:v>
                </c:pt>
                <c:pt idx="350">
                  <c:v>11.935349273681636</c:v>
                </c:pt>
                <c:pt idx="351">
                  <c:v>13.327560806274402</c:v>
                </c:pt>
                <c:pt idx="352">
                  <c:v>10.277729797363264</c:v>
                </c:pt>
                <c:pt idx="353">
                  <c:v>11.585820960998522</c:v>
                </c:pt>
                <c:pt idx="354">
                  <c:v>13.357262229919417</c:v>
                </c:pt>
                <c:pt idx="355">
                  <c:v>13.054543781280504</c:v>
                </c:pt>
                <c:pt idx="356">
                  <c:v>13.370613002777102</c:v>
                </c:pt>
                <c:pt idx="357">
                  <c:v>10.90100030899049</c:v>
                </c:pt>
                <c:pt idx="358">
                  <c:v>10.17867670059205</c:v>
                </c:pt>
                <c:pt idx="359">
                  <c:v>8.9558373689651631</c:v>
                </c:pt>
                <c:pt idx="360">
                  <c:v>10.357688903808613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12-48C8-83DC-BD3839A4EFAC}"/>
            </c:ext>
          </c:extLst>
        </c:ser>
        <c:ser>
          <c:idx val="4"/>
          <c:order val="3"/>
          <c:tx>
            <c:v>S12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SH!$DW$4:$DW$364</c:f>
              <c:numCache>
                <c:formatCode>General</c:formatCode>
                <c:ptCount val="361"/>
                <c:pt idx="0">
                  <c:v>166.52651468912768</c:v>
                </c:pt>
                <c:pt idx="1">
                  <c:v>155.30437850952151</c:v>
                </c:pt>
                <c:pt idx="2">
                  <c:v>146.45171508789059</c:v>
                </c:pt>
                <c:pt idx="3">
                  <c:v>122.90373382568353</c:v>
                </c:pt>
                <c:pt idx="4">
                  <c:v>97.335699462890631</c:v>
                </c:pt>
                <c:pt idx="5">
                  <c:v>79.064424133300719</c:v>
                </c:pt>
                <c:pt idx="6">
                  <c:v>63.6523643493652</c:v>
                </c:pt>
                <c:pt idx="7">
                  <c:v>46.347914886474612</c:v>
                </c:pt>
                <c:pt idx="8">
                  <c:v>40.956612396240232</c:v>
                </c:pt>
                <c:pt idx="9">
                  <c:v>36.914041137695321</c:v>
                </c:pt>
                <c:pt idx="10">
                  <c:v>32.100020599365244</c:v>
                </c:pt>
                <c:pt idx="11">
                  <c:v>24.820957183837894</c:v>
                </c:pt>
                <c:pt idx="12">
                  <c:v>25.867202758789055</c:v>
                </c:pt>
                <c:pt idx="13">
                  <c:v>20.818415451049795</c:v>
                </c:pt>
                <c:pt idx="14">
                  <c:v>19.623159790039058</c:v>
                </c:pt>
                <c:pt idx="15">
                  <c:v>18.904362487792955</c:v>
                </c:pt>
                <c:pt idx="16">
                  <c:v>23.4393211364746</c:v>
                </c:pt>
                <c:pt idx="17">
                  <c:v>23.019266510009764</c:v>
                </c:pt>
                <c:pt idx="18">
                  <c:v>24.018413925170897</c:v>
                </c:pt>
                <c:pt idx="19">
                  <c:v>23.575109100341798</c:v>
                </c:pt>
                <c:pt idx="20">
                  <c:v>23.6650505065918</c:v>
                </c:pt>
                <c:pt idx="21">
                  <c:v>22.651423263549798</c:v>
                </c:pt>
                <c:pt idx="22">
                  <c:v>21.112074661254884</c:v>
                </c:pt>
                <c:pt idx="23">
                  <c:v>22.517423629760739</c:v>
                </c:pt>
                <c:pt idx="24">
                  <c:v>22.39910163879394</c:v>
                </c:pt>
                <c:pt idx="25">
                  <c:v>23.41530113220216</c:v>
                </c:pt>
                <c:pt idx="26">
                  <c:v>20.92295780181886</c:v>
                </c:pt>
                <c:pt idx="27">
                  <c:v>22.701426124572759</c:v>
                </c:pt>
                <c:pt idx="28">
                  <c:v>20.862230491638179</c:v>
                </c:pt>
                <c:pt idx="29">
                  <c:v>30.365717124938961</c:v>
                </c:pt>
                <c:pt idx="30">
                  <c:v>32.234337425231921</c:v>
                </c:pt>
                <c:pt idx="31">
                  <c:v>34.771155929565417</c:v>
                </c:pt>
                <c:pt idx="32">
                  <c:v>34.959521102905263</c:v>
                </c:pt>
                <c:pt idx="33">
                  <c:v>35.1788330078125</c:v>
                </c:pt>
                <c:pt idx="34">
                  <c:v>24.388991737365721</c:v>
                </c:pt>
                <c:pt idx="35">
                  <c:v>25.857354164123542</c:v>
                </c:pt>
                <c:pt idx="36">
                  <c:v>28.425387763977064</c:v>
                </c:pt>
                <c:pt idx="37">
                  <c:v>27.28596935272218</c:v>
                </c:pt>
                <c:pt idx="38">
                  <c:v>26.931132316589363</c:v>
                </c:pt>
                <c:pt idx="39">
                  <c:v>32.308577346801755</c:v>
                </c:pt>
                <c:pt idx="40">
                  <c:v>29.410147094726558</c:v>
                </c:pt>
                <c:pt idx="41">
                  <c:v>24.326823806762679</c:v>
                </c:pt>
                <c:pt idx="42">
                  <c:v>29.246819305419915</c:v>
                </c:pt>
                <c:pt idx="43">
                  <c:v>32.682890319824217</c:v>
                </c:pt>
                <c:pt idx="44">
                  <c:v>36.768099212646476</c:v>
                </c:pt>
                <c:pt idx="45">
                  <c:v>39.634595108032215</c:v>
                </c:pt>
                <c:pt idx="46">
                  <c:v>50.72965850830078</c:v>
                </c:pt>
                <c:pt idx="47">
                  <c:v>57.828257751464847</c:v>
                </c:pt>
                <c:pt idx="48">
                  <c:v>69.550424194335932</c:v>
                </c:pt>
                <c:pt idx="49">
                  <c:v>76.422750091552729</c:v>
                </c:pt>
                <c:pt idx="50">
                  <c:v>82.414445495605463</c:v>
                </c:pt>
                <c:pt idx="51">
                  <c:v>87.858584594726565</c:v>
                </c:pt>
                <c:pt idx="52">
                  <c:v>92.622708129882795</c:v>
                </c:pt>
                <c:pt idx="53">
                  <c:v>94.900535583496065</c:v>
                </c:pt>
                <c:pt idx="54">
                  <c:v>100.86145019531247</c:v>
                </c:pt>
                <c:pt idx="55">
                  <c:v>118.17206420898427</c:v>
                </c:pt>
                <c:pt idx="56">
                  <c:v>127.80250854492178</c:v>
                </c:pt>
                <c:pt idx="57">
                  <c:v>140.58656311035162</c:v>
                </c:pt>
                <c:pt idx="58">
                  <c:v>152.93252410888678</c:v>
                </c:pt>
                <c:pt idx="59">
                  <c:v>153.9626617431642</c:v>
                </c:pt>
                <c:pt idx="60">
                  <c:v>155.4797271728518</c:v>
                </c:pt>
                <c:pt idx="61">
                  <c:v>157.97984924316421</c:v>
                </c:pt>
                <c:pt idx="62">
                  <c:v>161.63473815917982</c:v>
                </c:pt>
                <c:pt idx="63">
                  <c:v>159.83329162597661</c:v>
                </c:pt>
                <c:pt idx="64">
                  <c:v>162.0966033935546</c:v>
                </c:pt>
                <c:pt idx="65">
                  <c:v>159.3154144287108</c:v>
                </c:pt>
                <c:pt idx="66">
                  <c:v>154.56183166503902</c:v>
                </c:pt>
                <c:pt idx="67">
                  <c:v>141.6247146606444</c:v>
                </c:pt>
                <c:pt idx="68">
                  <c:v>138.89460296630838</c:v>
                </c:pt>
                <c:pt idx="69">
                  <c:v>134.3542068481444</c:v>
                </c:pt>
                <c:pt idx="70">
                  <c:v>130.28376007080061</c:v>
                </c:pt>
                <c:pt idx="71">
                  <c:v>125.31987915039039</c:v>
                </c:pt>
                <c:pt idx="72">
                  <c:v>126.98806304931618</c:v>
                </c:pt>
                <c:pt idx="73">
                  <c:v>123.33956146240219</c:v>
                </c:pt>
                <c:pt idx="74">
                  <c:v>127.52819061279281</c:v>
                </c:pt>
                <c:pt idx="75">
                  <c:v>120.26116790771474</c:v>
                </c:pt>
                <c:pt idx="76">
                  <c:v>115.60495300292962</c:v>
                </c:pt>
                <c:pt idx="77">
                  <c:v>111.3233657836914</c:v>
                </c:pt>
                <c:pt idx="78">
                  <c:v>119.30499420166021</c:v>
                </c:pt>
                <c:pt idx="79">
                  <c:v>124.22232513427738</c:v>
                </c:pt>
                <c:pt idx="80">
                  <c:v>146.57635345458988</c:v>
                </c:pt>
                <c:pt idx="81">
                  <c:v>169.6471755981446</c:v>
                </c:pt>
                <c:pt idx="82">
                  <c:v>179.88692016601561</c:v>
                </c:pt>
                <c:pt idx="83">
                  <c:v>172.023484802246</c:v>
                </c:pt>
                <c:pt idx="84">
                  <c:v>172.2375991821288</c:v>
                </c:pt>
                <c:pt idx="85">
                  <c:v>168.29661407470698</c:v>
                </c:pt>
                <c:pt idx="86">
                  <c:v>163.05443267822258</c:v>
                </c:pt>
                <c:pt idx="87">
                  <c:v>174.00337677001943</c:v>
                </c:pt>
                <c:pt idx="88">
                  <c:v>185.31912536621081</c:v>
                </c:pt>
                <c:pt idx="89">
                  <c:v>197.54244995117182</c:v>
                </c:pt>
                <c:pt idx="90">
                  <c:v>192.61062011718741</c:v>
                </c:pt>
                <c:pt idx="91">
                  <c:v>189.5567138671874</c:v>
                </c:pt>
                <c:pt idx="92">
                  <c:v>186.17687377929681</c:v>
                </c:pt>
                <c:pt idx="93">
                  <c:v>191.33608398437499</c:v>
                </c:pt>
                <c:pt idx="94">
                  <c:v>187.280517578125</c:v>
                </c:pt>
                <c:pt idx="95">
                  <c:v>189.24530639648441</c:v>
                </c:pt>
                <c:pt idx="96">
                  <c:v>200.01372070312499</c:v>
                </c:pt>
                <c:pt idx="97">
                  <c:v>202.27520141601559</c:v>
                </c:pt>
                <c:pt idx="98">
                  <c:v>196.26298828124999</c:v>
                </c:pt>
                <c:pt idx="99">
                  <c:v>191.87633666992181</c:v>
                </c:pt>
                <c:pt idx="100">
                  <c:v>199.09592895507802</c:v>
                </c:pt>
                <c:pt idx="101">
                  <c:v>198.35658569335922</c:v>
                </c:pt>
                <c:pt idx="102">
                  <c:v>203.55292968749981</c:v>
                </c:pt>
                <c:pt idx="103">
                  <c:v>204.87555847167943</c:v>
                </c:pt>
                <c:pt idx="104">
                  <c:v>195.10689697265599</c:v>
                </c:pt>
                <c:pt idx="105">
                  <c:v>196.96186523437478</c:v>
                </c:pt>
                <c:pt idx="106">
                  <c:v>204.96185302734358</c:v>
                </c:pt>
                <c:pt idx="107">
                  <c:v>198.9384643554688</c:v>
                </c:pt>
                <c:pt idx="108">
                  <c:v>201.24391784667981</c:v>
                </c:pt>
                <c:pt idx="109">
                  <c:v>212.46846923828144</c:v>
                </c:pt>
                <c:pt idx="110">
                  <c:v>222.61975708007822</c:v>
                </c:pt>
                <c:pt idx="111">
                  <c:v>204.0507141113282</c:v>
                </c:pt>
                <c:pt idx="112">
                  <c:v>201.15155639648441</c:v>
                </c:pt>
                <c:pt idx="113">
                  <c:v>200.25346069335939</c:v>
                </c:pt>
                <c:pt idx="114">
                  <c:v>206.50641479492202</c:v>
                </c:pt>
                <c:pt idx="115">
                  <c:v>189.36183471679698</c:v>
                </c:pt>
                <c:pt idx="116">
                  <c:v>195.58150939941419</c:v>
                </c:pt>
                <c:pt idx="117">
                  <c:v>199.5765838623048</c:v>
                </c:pt>
                <c:pt idx="118">
                  <c:v>192.7831359863282</c:v>
                </c:pt>
                <c:pt idx="119">
                  <c:v>188.55404663085943</c:v>
                </c:pt>
                <c:pt idx="120">
                  <c:v>191.05291442871098</c:v>
                </c:pt>
                <c:pt idx="121">
                  <c:v>195.6884887695314</c:v>
                </c:pt>
                <c:pt idx="122">
                  <c:v>191.88727416992199</c:v>
                </c:pt>
                <c:pt idx="123">
                  <c:v>202.24671020507819</c:v>
                </c:pt>
                <c:pt idx="124">
                  <c:v>202.90572509765622</c:v>
                </c:pt>
                <c:pt idx="125">
                  <c:v>195.87350769042959</c:v>
                </c:pt>
                <c:pt idx="126">
                  <c:v>197.45786437988261</c:v>
                </c:pt>
                <c:pt idx="127">
                  <c:v>193.69764099121079</c:v>
                </c:pt>
                <c:pt idx="128">
                  <c:v>190.09535217285139</c:v>
                </c:pt>
                <c:pt idx="129">
                  <c:v>184.69348449707019</c:v>
                </c:pt>
                <c:pt idx="130">
                  <c:v>184.59755554199199</c:v>
                </c:pt>
                <c:pt idx="131">
                  <c:v>174.63145446777321</c:v>
                </c:pt>
                <c:pt idx="132">
                  <c:v>168.81479187011681</c:v>
                </c:pt>
                <c:pt idx="133">
                  <c:v>172.7499206542966</c:v>
                </c:pt>
                <c:pt idx="134">
                  <c:v>171.2999603271482</c:v>
                </c:pt>
                <c:pt idx="135">
                  <c:v>166.33432922363261</c:v>
                </c:pt>
                <c:pt idx="136">
                  <c:v>169.24995422363259</c:v>
                </c:pt>
                <c:pt idx="137">
                  <c:v>172.41077575683579</c:v>
                </c:pt>
                <c:pt idx="138">
                  <c:v>171.0952789306638</c:v>
                </c:pt>
                <c:pt idx="139">
                  <c:v>170.95386962890601</c:v>
                </c:pt>
                <c:pt idx="140">
                  <c:v>173.46550903320298</c:v>
                </c:pt>
                <c:pt idx="141">
                  <c:v>170.59224548339839</c:v>
                </c:pt>
                <c:pt idx="142">
                  <c:v>168.866128540039</c:v>
                </c:pt>
                <c:pt idx="143">
                  <c:v>161.09526672363282</c:v>
                </c:pt>
                <c:pt idx="144">
                  <c:v>167.27822265625002</c:v>
                </c:pt>
                <c:pt idx="145">
                  <c:v>169.67272949218741</c:v>
                </c:pt>
                <c:pt idx="146">
                  <c:v>170.96688537597643</c:v>
                </c:pt>
                <c:pt idx="147">
                  <c:v>171.213784790039</c:v>
                </c:pt>
                <c:pt idx="148">
                  <c:v>163.75442810058598</c:v>
                </c:pt>
                <c:pt idx="149">
                  <c:v>159.47767944335939</c:v>
                </c:pt>
                <c:pt idx="150">
                  <c:v>152.9258666992188</c:v>
                </c:pt>
                <c:pt idx="151">
                  <c:v>142.95942382812518</c:v>
                </c:pt>
                <c:pt idx="152">
                  <c:v>142.73586425781258</c:v>
                </c:pt>
                <c:pt idx="153">
                  <c:v>141.72828674316401</c:v>
                </c:pt>
                <c:pt idx="154">
                  <c:v>135.3703735351562</c:v>
                </c:pt>
                <c:pt idx="155">
                  <c:v>131.51508178710938</c:v>
                </c:pt>
                <c:pt idx="156">
                  <c:v>127.36179962158201</c:v>
                </c:pt>
                <c:pt idx="157">
                  <c:v>123.47664031982421</c:v>
                </c:pt>
                <c:pt idx="158">
                  <c:v>124.7537338256836</c:v>
                </c:pt>
                <c:pt idx="159">
                  <c:v>126.15185699462882</c:v>
                </c:pt>
                <c:pt idx="160">
                  <c:v>132.56494598388662</c:v>
                </c:pt>
                <c:pt idx="161">
                  <c:v>140.4033905029296</c:v>
                </c:pt>
                <c:pt idx="162">
                  <c:v>136.5555786132812</c:v>
                </c:pt>
                <c:pt idx="163">
                  <c:v>131.79611816406259</c:v>
                </c:pt>
                <c:pt idx="164">
                  <c:v>123.4326889038088</c:v>
                </c:pt>
                <c:pt idx="165">
                  <c:v>125.85424041748061</c:v>
                </c:pt>
                <c:pt idx="166">
                  <c:v>132.10570526123058</c:v>
                </c:pt>
                <c:pt idx="167">
                  <c:v>141.118376159668</c:v>
                </c:pt>
                <c:pt idx="168">
                  <c:v>141.20605316162101</c:v>
                </c:pt>
                <c:pt idx="169">
                  <c:v>150.86924438476558</c:v>
                </c:pt>
                <c:pt idx="170">
                  <c:v>151.71153869628901</c:v>
                </c:pt>
                <c:pt idx="171">
                  <c:v>147.1204376220702</c:v>
                </c:pt>
                <c:pt idx="172">
                  <c:v>136.87628173828119</c:v>
                </c:pt>
                <c:pt idx="173">
                  <c:v>142.44609374999999</c:v>
                </c:pt>
                <c:pt idx="174">
                  <c:v>136.68804626464842</c:v>
                </c:pt>
                <c:pt idx="175">
                  <c:v>132.9845428466798</c:v>
                </c:pt>
                <c:pt idx="176">
                  <c:v>141.1759552001954</c:v>
                </c:pt>
                <c:pt idx="177">
                  <c:v>150.27525634765638</c:v>
                </c:pt>
                <c:pt idx="178">
                  <c:v>145.54147644042979</c:v>
                </c:pt>
                <c:pt idx="179">
                  <c:v>146.9648590087892</c:v>
                </c:pt>
                <c:pt idx="180">
                  <c:v>153.2267303466798</c:v>
                </c:pt>
                <c:pt idx="181">
                  <c:v>142.98514099121101</c:v>
                </c:pt>
                <c:pt idx="182">
                  <c:v>147.4078887939454</c:v>
                </c:pt>
                <c:pt idx="183">
                  <c:v>154.96415100097661</c:v>
                </c:pt>
                <c:pt idx="184">
                  <c:v>157.29432373046879</c:v>
                </c:pt>
                <c:pt idx="185">
                  <c:v>154.14723510742181</c:v>
                </c:pt>
                <c:pt idx="186">
                  <c:v>150.8636840820312</c:v>
                </c:pt>
                <c:pt idx="187">
                  <c:v>145.25782775878901</c:v>
                </c:pt>
                <c:pt idx="188">
                  <c:v>139.5426040649414</c:v>
                </c:pt>
                <c:pt idx="189">
                  <c:v>142.87711334228499</c:v>
                </c:pt>
                <c:pt idx="190">
                  <c:v>136.52581176757798</c:v>
                </c:pt>
                <c:pt idx="191">
                  <c:v>138.28582458496081</c:v>
                </c:pt>
                <c:pt idx="192">
                  <c:v>131.4606048583982</c:v>
                </c:pt>
                <c:pt idx="193">
                  <c:v>130.1059005737302</c:v>
                </c:pt>
                <c:pt idx="194">
                  <c:v>128.326219177246</c:v>
                </c:pt>
                <c:pt idx="195">
                  <c:v>126.8339111328124</c:v>
                </c:pt>
                <c:pt idx="196">
                  <c:v>126.68943176269519</c:v>
                </c:pt>
                <c:pt idx="197">
                  <c:v>133.8838653564452</c:v>
                </c:pt>
                <c:pt idx="198">
                  <c:v>133.78754577636718</c:v>
                </c:pt>
                <c:pt idx="199">
                  <c:v>134.86977233886719</c:v>
                </c:pt>
                <c:pt idx="200">
                  <c:v>142.44573974609381</c:v>
                </c:pt>
                <c:pt idx="201">
                  <c:v>142.74413452148443</c:v>
                </c:pt>
                <c:pt idx="202">
                  <c:v>136.48650817871101</c:v>
                </c:pt>
                <c:pt idx="203">
                  <c:v>139.06715545654302</c:v>
                </c:pt>
                <c:pt idx="204">
                  <c:v>135.82665557861318</c:v>
                </c:pt>
                <c:pt idx="205">
                  <c:v>125.55976104736321</c:v>
                </c:pt>
                <c:pt idx="206">
                  <c:v>117.82425994873051</c:v>
                </c:pt>
                <c:pt idx="207">
                  <c:v>113.29369354248051</c:v>
                </c:pt>
                <c:pt idx="208">
                  <c:v>113.7813842773437</c:v>
                </c:pt>
                <c:pt idx="209">
                  <c:v>114.50027465820308</c:v>
                </c:pt>
                <c:pt idx="210">
                  <c:v>122.67160949707026</c:v>
                </c:pt>
                <c:pt idx="211">
                  <c:v>131.67219848632823</c:v>
                </c:pt>
                <c:pt idx="212">
                  <c:v>140.03965759277361</c:v>
                </c:pt>
                <c:pt idx="213">
                  <c:v>140.51022644042979</c:v>
                </c:pt>
                <c:pt idx="214">
                  <c:v>124.25926208496102</c:v>
                </c:pt>
                <c:pt idx="215">
                  <c:v>120.51304931640644</c:v>
                </c:pt>
                <c:pt idx="216">
                  <c:v>111.29192504882822</c:v>
                </c:pt>
                <c:pt idx="217">
                  <c:v>113.73821105957022</c:v>
                </c:pt>
                <c:pt idx="218">
                  <c:v>113.0472137451172</c:v>
                </c:pt>
                <c:pt idx="219">
                  <c:v>127.21462097167978</c:v>
                </c:pt>
                <c:pt idx="220">
                  <c:v>130.60874328613278</c:v>
                </c:pt>
                <c:pt idx="221">
                  <c:v>131.12118530273432</c:v>
                </c:pt>
                <c:pt idx="222">
                  <c:v>124.28388366699235</c:v>
                </c:pt>
                <c:pt idx="223">
                  <c:v>116.18671264648447</c:v>
                </c:pt>
                <c:pt idx="224">
                  <c:v>113.75539245605469</c:v>
                </c:pt>
                <c:pt idx="225">
                  <c:v>108.66850585937507</c:v>
                </c:pt>
                <c:pt idx="226">
                  <c:v>107.29518280029303</c:v>
                </c:pt>
                <c:pt idx="227">
                  <c:v>109.92351531982425</c:v>
                </c:pt>
                <c:pt idx="228">
                  <c:v>119.5715072631837</c:v>
                </c:pt>
                <c:pt idx="229">
                  <c:v>109.63804626464859</c:v>
                </c:pt>
                <c:pt idx="230">
                  <c:v>113.4724212646486</c:v>
                </c:pt>
                <c:pt idx="231">
                  <c:v>115.66927032470728</c:v>
                </c:pt>
                <c:pt idx="232">
                  <c:v>103.52533111572288</c:v>
                </c:pt>
                <c:pt idx="233">
                  <c:v>95.431755065918111</c:v>
                </c:pt>
                <c:pt idx="234">
                  <c:v>93.697874450683727</c:v>
                </c:pt>
                <c:pt idx="235">
                  <c:v>88.745433044433724</c:v>
                </c:pt>
                <c:pt idx="236">
                  <c:v>87.098432922363315</c:v>
                </c:pt>
                <c:pt idx="237">
                  <c:v>89.558688354492233</c:v>
                </c:pt>
                <c:pt idx="238">
                  <c:v>97.972158813476597</c:v>
                </c:pt>
                <c:pt idx="239">
                  <c:v>104.26824798583989</c:v>
                </c:pt>
                <c:pt idx="240">
                  <c:v>106.07878265380869</c:v>
                </c:pt>
                <c:pt idx="241">
                  <c:v>104.10746002197277</c:v>
                </c:pt>
                <c:pt idx="242">
                  <c:v>105.72164764404306</c:v>
                </c:pt>
                <c:pt idx="243">
                  <c:v>97.93741607666027</c:v>
                </c:pt>
                <c:pt idx="244">
                  <c:v>101.37418212890627</c:v>
                </c:pt>
                <c:pt idx="245">
                  <c:v>95.58352661132804</c:v>
                </c:pt>
                <c:pt idx="246">
                  <c:v>92.172390747070224</c:v>
                </c:pt>
                <c:pt idx="247">
                  <c:v>100.01546478271482</c:v>
                </c:pt>
                <c:pt idx="248">
                  <c:v>102.62673797607422</c:v>
                </c:pt>
                <c:pt idx="249">
                  <c:v>91.724140930175878</c:v>
                </c:pt>
                <c:pt idx="250">
                  <c:v>87.381205749511821</c:v>
                </c:pt>
                <c:pt idx="251">
                  <c:v>89.80716400146494</c:v>
                </c:pt>
                <c:pt idx="252">
                  <c:v>78.270866394042997</c:v>
                </c:pt>
                <c:pt idx="253">
                  <c:v>70.753643798828151</c:v>
                </c:pt>
                <c:pt idx="254">
                  <c:v>67.90872344970704</c:v>
                </c:pt>
                <c:pt idx="255">
                  <c:v>74.813496398925707</c:v>
                </c:pt>
                <c:pt idx="256">
                  <c:v>73.237223815917886</c:v>
                </c:pt>
                <c:pt idx="257">
                  <c:v>71.958493041992114</c:v>
                </c:pt>
                <c:pt idx="258">
                  <c:v>74.895509338378844</c:v>
                </c:pt>
                <c:pt idx="259">
                  <c:v>79.731622314453062</c:v>
                </c:pt>
                <c:pt idx="260">
                  <c:v>77.971444702148432</c:v>
                </c:pt>
                <c:pt idx="261">
                  <c:v>74.177781677246116</c:v>
                </c:pt>
                <c:pt idx="262">
                  <c:v>77.216772460937506</c:v>
                </c:pt>
                <c:pt idx="263">
                  <c:v>67.933160400390619</c:v>
                </c:pt>
                <c:pt idx="264">
                  <c:v>69.460716247558608</c:v>
                </c:pt>
                <c:pt idx="265">
                  <c:v>63.145144653320322</c:v>
                </c:pt>
                <c:pt idx="266">
                  <c:v>64.63837432861331</c:v>
                </c:pt>
                <c:pt idx="267">
                  <c:v>63.190946960449239</c:v>
                </c:pt>
                <c:pt idx="268">
                  <c:v>67.74466552734377</c:v>
                </c:pt>
                <c:pt idx="269">
                  <c:v>64.981094360351563</c:v>
                </c:pt>
                <c:pt idx="270">
                  <c:v>64.095124816894526</c:v>
                </c:pt>
                <c:pt idx="271">
                  <c:v>70.208003234863256</c:v>
                </c:pt>
                <c:pt idx="272">
                  <c:v>67.673684692382793</c:v>
                </c:pt>
                <c:pt idx="273">
                  <c:v>67.617518615722659</c:v>
                </c:pt>
                <c:pt idx="274">
                  <c:v>67.902722167968747</c:v>
                </c:pt>
                <c:pt idx="275">
                  <c:v>68.152145385742202</c:v>
                </c:pt>
                <c:pt idx="276">
                  <c:v>65.697463989257827</c:v>
                </c:pt>
                <c:pt idx="277">
                  <c:v>66.620768737792986</c:v>
                </c:pt>
                <c:pt idx="278">
                  <c:v>64.334770965576183</c:v>
                </c:pt>
                <c:pt idx="279">
                  <c:v>63.999416351318359</c:v>
                </c:pt>
                <c:pt idx="280">
                  <c:v>62.182998657226563</c:v>
                </c:pt>
                <c:pt idx="281">
                  <c:v>56.982106018066432</c:v>
                </c:pt>
                <c:pt idx="282">
                  <c:v>56.569971466064452</c:v>
                </c:pt>
                <c:pt idx="283">
                  <c:v>55.372201538085939</c:v>
                </c:pt>
                <c:pt idx="284">
                  <c:v>54.282778930664051</c:v>
                </c:pt>
                <c:pt idx="285">
                  <c:v>59.517014312744138</c:v>
                </c:pt>
                <c:pt idx="286">
                  <c:v>61.182428741455077</c:v>
                </c:pt>
                <c:pt idx="287">
                  <c:v>63.321751403808591</c:v>
                </c:pt>
                <c:pt idx="288">
                  <c:v>64.256845092773432</c:v>
                </c:pt>
                <c:pt idx="289">
                  <c:v>61.426255798339866</c:v>
                </c:pt>
                <c:pt idx="290">
                  <c:v>55.121072387695321</c:v>
                </c:pt>
                <c:pt idx="291">
                  <c:v>51.658982086181638</c:v>
                </c:pt>
                <c:pt idx="292">
                  <c:v>47.957502746582023</c:v>
                </c:pt>
                <c:pt idx="293">
                  <c:v>48.228948211669923</c:v>
                </c:pt>
                <c:pt idx="294">
                  <c:v>49.287815093994134</c:v>
                </c:pt>
                <c:pt idx="295">
                  <c:v>48.822347259521493</c:v>
                </c:pt>
                <c:pt idx="296">
                  <c:v>46.145595550537124</c:v>
                </c:pt>
                <c:pt idx="297">
                  <c:v>45.048520660400399</c:v>
                </c:pt>
                <c:pt idx="298">
                  <c:v>39.531975173950201</c:v>
                </c:pt>
                <c:pt idx="299">
                  <c:v>39.045357131957999</c:v>
                </c:pt>
                <c:pt idx="300">
                  <c:v>39.715047073364239</c:v>
                </c:pt>
                <c:pt idx="301">
                  <c:v>45.193938827514643</c:v>
                </c:pt>
                <c:pt idx="302">
                  <c:v>41.401720046997056</c:v>
                </c:pt>
                <c:pt idx="303">
                  <c:v>41.229467010498041</c:v>
                </c:pt>
                <c:pt idx="304">
                  <c:v>37.303060150146472</c:v>
                </c:pt>
                <c:pt idx="305">
                  <c:v>34.85042152404786</c:v>
                </c:pt>
                <c:pt idx="306">
                  <c:v>25.876934432983397</c:v>
                </c:pt>
                <c:pt idx="307">
                  <c:v>28.342616653442398</c:v>
                </c:pt>
                <c:pt idx="308">
                  <c:v>28.881769180297862</c:v>
                </c:pt>
                <c:pt idx="309">
                  <c:v>29.910879135131836</c:v>
                </c:pt>
                <c:pt idx="310">
                  <c:v>30.477421569824219</c:v>
                </c:pt>
                <c:pt idx="311">
                  <c:v>30.272310638427733</c:v>
                </c:pt>
                <c:pt idx="312">
                  <c:v>25.827975463867176</c:v>
                </c:pt>
                <c:pt idx="313">
                  <c:v>23.271217727661121</c:v>
                </c:pt>
                <c:pt idx="314">
                  <c:v>22.296416473388661</c:v>
                </c:pt>
                <c:pt idx="315">
                  <c:v>20.049301910400381</c:v>
                </c:pt>
                <c:pt idx="316">
                  <c:v>23.8326732635498</c:v>
                </c:pt>
                <c:pt idx="317">
                  <c:v>25.437729263305663</c:v>
                </c:pt>
                <c:pt idx="318">
                  <c:v>28.18599090576172</c:v>
                </c:pt>
                <c:pt idx="319">
                  <c:v>27.861112594604499</c:v>
                </c:pt>
                <c:pt idx="320">
                  <c:v>27.358975982666021</c:v>
                </c:pt>
                <c:pt idx="321">
                  <c:v>25.994149780273439</c:v>
                </c:pt>
                <c:pt idx="322">
                  <c:v>24.80624809265138</c:v>
                </c:pt>
                <c:pt idx="323">
                  <c:v>22.141960144042979</c:v>
                </c:pt>
                <c:pt idx="324">
                  <c:v>16.982180833816543</c:v>
                </c:pt>
                <c:pt idx="325">
                  <c:v>16.54449543952942</c:v>
                </c:pt>
                <c:pt idx="326">
                  <c:v>15.556978273391721</c:v>
                </c:pt>
                <c:pt idx="327">
                  <c:v>16.10963559150694</c:v>
                </c:pt>
                <c:pt idx="328">
                  <c:v>16.9458237171173</c:v>
                </c:pt>
                <c:pt idx="329">
                  <c:v>18.128974533081045</c:v>
                </c:pt>
                <c:pt idx="330">
                  <c:v>19.685856628417966</c:v>
                </c:pt>
                <c:pt idx="331">
                  <c:v>18.072342300415034</c:v>
                </c:pt>
                <c:pt idx="332">
                  <c:v>16.414617156982438</c:v>
                </c:pt>
                <c:pt idx="333">
                  <c:v>20.499224090576174</c:v>
                </c:pt>
                <c:pt idx="334">
                  <c:v>22.211881637573249</c:v>
                </c:pt>
                <c:pt idx="335">
                  <c:v>21.585537719726567</c:v>
                </c:pt>
                <c:pt idx="336">
                  <c:v>22.97342681884766</c:v>
                </c:pt>
                <c:pt idx="337">
                  <c:v>21.423410797119136</c:v>
                </c:pt>
                <c:pt idx="338">
                  <c:v>14.21732406616211</c:v>
                </c:pt>
                <c:pt idx="339">
                  <c:v>13.34703483581543</c:v>
                </c:pt>
                <c:pt idx="340">
                  <c:v>10.252665615081789</c:v>
                </c:pt>
                <c:pt idx="341">
                  <c:v>8.5760916709899924</c:v>
                </c:pt>
                <c:pt idx="342">
                  <c:v>9.6140479087829593</c:v>
                </c:pt>
                <c:pt idx="343">
                  <c:v>10.914062786102283</c:v>
                </c:pt>
                <c:pt idx="344">
                  <c:v>11.404154872894264</c:v>
                </c:pt>
                <c:pt idx="345">
                  <c:v>14.535533905029265</c:v>
                </c:pt>
                <c:pt idx="346">
                  <c:v>15.018852996826141</c:v>
                </c:pt>
                <c:pt idx="347">
                  <c:v>14.843029022216779</c:v>
                </c:pt>
                <c:pt idx="348">
                  <c:v>19.580756759643542</c:v>
                </c:pt>
                <c:pt idx="349">
                  <c:v>18.243638610839838</c:v>
                </c:pt>
                <c:pt idx="350">
                  <c:v>16.828472137451179</c:v>
                </c:pt>
                <c:pt idx="351">
                  <c:v>18.987959289550776</c:v>
                </c:pt>
                <c:pt idx="352">
                  <c:v>17.379291439056384</c:v>
                </c:pt>
                <c:pt idx="353">
                  <c:v>11.190512418746943</c:v>
                </c:pt>
                <c:pt idx="354">
                  <c:v>11.714725446701046</c:v>
                </c:pt>
                <c:pt idx="355">
                  <c:v>11.649338483810425</c:v>
                </c:pt>
                <c:pt idx="356">
                  <c:v>8.4527660846710315</c:v>
                </c:pt>
                <c:pt idx="357">
                  <c:v>9.6981690883636666</c:v>
                </c:pt>
                <c:pt idx="358">
                  <c:v>12.391741657257105</c:v>
                </c:pt>
                <c:pt idx="359">
                  <c:v>12.642533898353609</c:v>
                </c:pt>
                <c:pt idx="360">
                  <c:v>11.552296479543076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5012-48C8-83DC-BD3839A4EFAC}"/>
            </c:ext>
          </c:extLst>
        </c:ser>
        <c:ser>
          <c:idx val="5"/>
          <c:order val="4"/>
          <c:tx>
            <c:v>S14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SH!$DX$4:$DX$364</c:f>
              <c:numCache>
                <c:formatCode>General</c:formatCode>
                <c:ptCount val="361"/>
                <c:pt idx="0">
                  <c:v>150.83975219726565</c:v>
                </c:pt>
                <c:pt idx="1">
                  <c:v>150.32598114013675</c:v>
                </c:pt>
                <c:pt idx="2">
                  <c:v>132.16135711669924</c:v>
                </c:pt>
                <c:pt idx="3">
                  <c:v>115.49565048217781</c:v>
                </c:pt>
                <c:pt idx="4">
                  <c:v>92.080054473877027</c:v>
                </c:pt>
                <c:pt idx="5">
                  <c:v>71.387402343749997</c:v>
                </c:pt>
                <c:pt idx="6">
                  <c:v>47.994770812988278</c:v>
                </c:pt>
                <c:pt idx="7">
                  <c:v>43.25723571777344</c:v>
                </c:pt>
                <c:pt idx="8">
                  <c:v>41.566986846923847</c:v>
                </c:pt>
                <c:pt idx="9">
                  <c:v>39.230067443847659</c:v>
                </c:pt>
                <c:pt idx="10">
                  <c:v>33.322875976562507</c:v>
                </c:pt>
                <c:pt idx="11">
                  <c:v>33.248184967041027</c:v>
                </c:pt>
                <c:pt idx="12">
                  <c:v>31.741841888427736</c:v>
                </c:pt>
                <c:pt idx="13">
                  <c:v>27.155684661865241</c:v>
                </c:pt>
                <c:pt idx="14">
                  <c:v>22.122192382812521</c:v>
                </c:pt>
                <c:pt idx="15">
                  <c:v>24.902961730957042</c:v>
                </c:pt>
                <c:pt idx="16">
                  <c:v>26.338014984130858</c:v>
                </c:pt>
                <c:pt idx="17">
                  <c:v>27.184709167480456</c:v>
                </c:pt>
                <c:pt idx="18">
                  <c:v>29.23179206848144</c:v>
                </c:pt>
                <c:pt idx="19">
                  <c:v>33.143249511718736</c:v>
                </c:pt>
                <c:pt idx="20">
                  <c:v>32.493385314941406</c:v>
                </c:pt>
                <c:pt idx="21">
                  <c:v>28.4539291381836</c:v>
                </c:pt>
                <c:pt idx="22">
                  <c:v>29.990300750732438</c:v>
                </c:pt>
                <c:pt idx="23">
                  <c:v>29.639030838012701</c:v>
                </c:pt>
                <c:pt idx="24">
                  <c:v>30.711188507080085</c:v>
                </c:pt>
                <c:pt idx="25">
                  <c:v>33.513025665283202</c:v>
                </c:pt>
                <c:pt idx="26">
                  <c:v>32.73061008453368</c:v>
                </c:pt>
                <c:pt idx="27">
                  <c:v>29.729786872863759</c:v>
                </c:pt>
                <c:pt idx="28">
                  <c:v>29.000346946716302</c:v>
                </c:pt>
                <c:pt idx="29">
                  <c:v>25.659219932556141</c:v>
                </c:pt>
                <c:pt idx="30">
                  <c:v>21.852483177185061</c:v>
                </c:pt>
                <c:pt idx="31">
                  <c:v>23.190262985229502</c:v>
                </c:pt>
                <c:pt idx="32">
                  <c:v>20.936762237548841</c:v>
                </c:pt>
                <c:pt idx="33">
                  <c:v>21.936069869995141</c:v>
                </c:pt>
                <c:pt idx="34">
                  <c:v>27.63804435729984</c:v>
                </c:pt>
                <c:pt idx="35">
                  <c:v>30.270443344116245</c:v>
                </c:pt>
                <c:pt idx="36">
                  <c:v>30.162695693969738</c:v>
                </c:pt>
                <c:pt idx="37">
                  <c:v>35.597196960449217</c:v>
                </c:pt>
                <c:pt idx="38">
                  <c:v>32.371541595458986</c:v>
                </c:pt>
                <c:pt idx="39">
                  <c:v>25.111276817321759</c:v>
                </c:pt>
                <c:pt idx="40">
                  <c:v>20.336859321594222</c:v>
                </c:pt>
                <c:pt idx="41">
                  <c:v>17.327820968627925</c:v>
                </c:pt>
                <c:pt idx="42">
                  <c:v>10.404034042358393</c:v>
                </c:pt>
                <c:pt idx="43">
                  <c:v>11.053536224365235</c:v>
                </c:pt>
                <c:pt idx="44">
                  <c:v>14.286277961730955</c:v>
                </c:pt>
                <c:pt idx="45">
                  <c:v>18.366572380065911</c:v>
                </c:pt>
                <c:pt idx="46">
                  <c:v>24.895014572143548</c:v>
                </c:pt>
                <c:pt idx="47">
                  <c:v>31.006396102905278</c:v>
                </c:pt>
                <c:pt idx="48">
                  <c:v>32.937796020507818</c:v>
                </c:pt>
                <c:pt idx="49">
                  <c:v>37.909509277343759</c:v>
                </c:pt>
                <c:pt idx="50">
                  <c:v>38.3297332763672</c:v>
                </c:pt>
                <c:pt idx="51">
                  <c:v>35.440740966796881</c:v>
                </c:pt>
                <c:pt idx="52">
                  <c:v>35.947076416015619</c:v>
                </c:pt>
                <c:pt idx="53">
                  <c:v>32.399184799194316</c:v>
                </c:pt>
                <c:pt idx="54">
                  <c:v>32.407135391235343</c:v>
                </c:pt>
                <c:pt idx="55">
                  <c:v>31.851298141479482</c:v>
                </c:pt>
                <c:pt idx="56">
                  <c:v>35.555962753295901</c:v>
                </c:pt>
                <c:pt idx="57">
                  <c:v>35.291849136352539</c:v>
                </c:pt>
                <c:pt idx="58">
                  <c:v>43.100115966796885</c:v>
                </c:pt>
                <c:pt idx="59">
                  <c:v>45.681413269042977</c:v>
                </c:pt>
                <c:pt idx="60">
                  <c:v>48.983075714111337</c:v>
                </c:pt>
                <c:pt idx="61">
                  <c:v>53.357524108886722</c:v>
                </c:pt>
                <c:pt idx="62">
                  <c:v>54.909909057617178</c:v>
                </c:pt>
                <c:pt idx="63">
                  <c:v>52.593573760986317</c:v>
                </c:pt>
                <c:pt idx="64">
                  <c:v>45.412553024291981</c:v>
                </c:pt>
                <c:pt idx="65">
                  <c:v>46.177393722534163</c:v>
                </c:pt>
                <c:pt idx="66">
                  <c:v>52.454888534545873</c:v>
                </c:pt>
                <c:pt idx="67">
                  <c:v>54.380331802368161</c:v>
                </c:pt>
                <c:pt idx="68">
                  <c:v>57.368481826782229</c:v>
                </c:pt>
                <c:pt idx="69">
                  <c:v>61.885812377929689</c:v>
                </c:pt>
                <c:pt idx="70">
                  <c:v>59.708302307128903</c:v>
                </c:pt>
                <c:pt idx="71">
                  <c:v>48.744448089599601</c:v>
                </c:pt>
                <c:pt idx="72">
                  <c:v>45.667913055419902</c:v>
                </c:pt>
                <c:pt idx="73">
                  <c:v>45.154976654052724</c:v>
                </c:pt>
                <c:pt idx="74">
                  <c:v>48.865917205810547</c:v>
                </c:pt>
                <c:pt idx="75">
                  <c:v>48.047010040283205</c:v>
                </c:pt>
                <c:pt idx="76">
                  <c:v>47.170797729492179</c:v>
                </c:pt>
                <c:pt idx="77">
                  <c:v>46.297299194335935</c:v>
                </c:pt>
                <c:pt idx="78">
                  <c:v>52.07767028808594</c:v>
                </c:pt>
                <c:pt idx="79">
                  <c:v>56.78561248779296</c:v>
                </c:pt>
                <c:pt idx="80">
                  <c:v>71.470591735839918</c:v>
                </c:pt>
                <c:pt idx="81">
                  <c:v>85.670706176757847</c:v>
                </c:pt>
                <c:pt idx="82">
                  <c:v>96.26533813476567</c:v>
                </c:pt>
                <c:pt idx="83">
                  <c:v>90.600569152832065</c:v>
                </c:pt>
                <c:pt idx="84">
                  <c:v>92.764271545410196</c:v>
                </c:pt>
                <c:pt idx="85">
                  <c:v>87.189549255371077</c:v>
                </c:pt>
                <c:pt idx="86">
                  <c:v>79.924058532714852</c:v>
                </c:pt>
                <c:pt idx="87">
                  <c:v>79.147229003906247</c:v>
                </c:pt>
                <c:pt idx="88">
                  <c:v>88.137045288085957</c:v>
                </c:pt>
                <c:pt idx="89">
                  <c:v>86.542968750000028</c:v>
                </c:pt>
                <c:pt idx="90">
                  <c:v>89.206857299804696</c:v>
                </c:pt>
                <c:pt idx="91">
                  <c:v>102.27535705566413</c:v>
                </c:pt>
                <c:pt idx="92">
                  <c:v>106.79139709472668</c:v>
                </c:pt>
                <c:pt idx="93">
                  <c:v>104.10431365966807</c:v>
                </c:pt>
                <c:pt idx="94">
                  <c:v>103.39030914306647</c:v>
                </c:pt>
                <c:pt idx="95">
                  <c:v>97.009153747558656</c:v>
                </c:pt>
                <c:pt idx="96">
                  <c:v>86.808522033691432</c:v>
                </c:pt>
                <c:pt idx="97">
                  <c:v>82.534674072265631</c:v>
                </c:pt>
                <c:pt idx="98">
                  <c:v>90.206535339355383</c:v>
                </c:pt>
                <c:pt idx="99">
                  <c:v>93.953466796874892</c:v>
                </c:pt>
                <c:pt idx="100">
                  <c:v>93.778535461425705</c:v>
                </c:pt>
                <c:pt idx="101">
                  <c:v>95.943278503417872</c:v>
                </c:pt>
                <c:pt idx="102">
                  <c:v>95.18130645751944</c:v>
                </c:pt>
                <c:pt idx="103">
                  <c:v>89.322610473632807</c:v>
                </c:pt>
                <c:pt idx="104">
                  <c:v>89.905558776855401</c:v>
                </c:pt>
                <c:pt idx="105">
                  <c:v>99.008496093749869</c:v>
                </c:pt>
                <c:pt idx="106">
                  <c:v>98.538259887695176</c:v>
                </c:pt>
                <c:pt idx="107">
                  <c:v>95.520014953613142</c:v>
                </c:pt>
                <c:pt idx="108">
                  <c:v>96.885778808593628</c:v>
                </c:pt>
                <c:pt idx="109">
                  <c:v>93.21906585693354</c:v>
                </c:pt>
                <c:pt idx="110">
                  <c:v>90.418881225585935</c:v>
                </c:pt>
                <c:pt idx="111">
                  <c:v>93.799328613281261</c:v>
                </c:pt>
                <c:pt idx="112">
                  <c:v>106.87056732177734</c:v>
                </c:pt>
                <c:pt idx="113">
                  <c:v>106.88471984863281</c:v>
                </c:pt>
                <c:pt idx="114">
                  <c:v>109.17291107177729</c:v>
                </c:pt>
                <c:pt idx="115">
                  <c:v>108.88328857421871</c:v>
                </c:pt>
                <c:pt idx="116">
                  <c:v>103.97660064697263</c:v>
                </c:pt>
                <c:pt idx="117">
                  <c:v>91.049685668945273</c:v>
                </c:pt>
                <c:pt idx="118">
                  <c:v>84.879130554199179</c:v>
                </c:pt>
                <c:pt idx="119">
                  <c:v>80.978578186035151</c:v>
                </c:pt>
                <c:pt idx="120">
                  <c:v>78.714195251464844</c:v>
                </c:pt>
                <c:pt idx="121">
                  <c:v>79.411195373535136</c:v>
                </c:pt>
                <c:pt idx="122">
                  <c:v>78.083323669433568</c:v>
                </c:pt>
                <c:pt idx="123">
                  <c:v>82.608251953124991</c:v>
                </c:pt>
                <c:pt idx="124">
                  <c:v>84.743554687499994</c:v>
                </c:pt>
                <c:pt idx="125">
                  <c:v>86.763162231445321</c:v>
                </c:pt>
                <c:pt idx="126">
                  <c:v>86.63038024902346</c:v>
                </c:pt>
                <c:pt idx="127">
                  <c:v>99.835990905761761</c:v>
                </c:pt>
                <c:pt idx="128">
                  <c:v>101.73309783935551</c:v>
                </c:pt>
                <c:pt idx="129">
                  <c:v>102.52698211669933</c:v>
                </c:pt>
                <c:pt idx="130">
                  <c:v>104.76223754882831</c:v>
                </c:pt>
                <c:pt idx="131">
                  <c:v>109.43185577392596</c:v>
                </c:pt>
                <c:pt idx="132">
                  <c:v>105.02940826416037</c:v>
                </c:pt>
                <c:pt idx="133">
                  <c:v>97.669853210449418</c:v>
                </c:pt>
                <c:pt idx="134">
                  <c:v>93.254844665527486</c:v>
                </c:pt>
                <c:pt idx="135">
                  <c:v>88.193527221679744</c:v>
                </c:pt>
                <c:pt idx="136">
                  <c:v>85.745074462890742</c:v>
                </c:pt>
                <c:pt idx="137">
                  <c:v>80.917181396484438</c:v>
                </c:pt>
                <c:pt idx="138">
                  <c:v>97.362109375000017</c:v>
                </c:pt>
                <c:pt idx="139">
                  <c:v>96.947570800781278</c:v>
                </c:pt>
                <c:pt idx="140">
                  <c:v>94.881465148925827</c:v>
                </c:pt>
                <c:pt idx="141">
                  <c:v>89.272474670410105</c:v>
                </c:pt>
                <c:pt idx="142">
                  <c:v>93.223686218261605</c:v>
                </c:pt>
                <c:pt idx="143">
                  <c:v>79.946856689453085</c:v>
                </c:pt>
                <c:pt idx="144">
                  <c:v>90.459548950195156</c:v>
                </c:pt>
                <c:pt idx="145">
                  <c:v>92.642015075683432</c:v>
                </c:pt>
                <c:pt idx="146">
                  <c:v>95.915777587890474</c:v>
                </c:pt>
                <c:pt idx="147">
                  <c:v>95.342318725585869</c:v>
                </c:pt>
                <c:pt idx="148">
                  <c:v>90.288175201415925</c:v>
                </c:pt>
                <c:pt idx="149">
                  <c:v>78.128414154052763</c:v>
                </c:pt>
                <c:pt idx="150">
                  <c:v>79.284845733642598</c:v>
                </c:pt>
                <c:pt idx="151">
                  <c:v>76.059386444091814</c:v>
                </c:pt>
                <c:pt idx="152">
                  <c:v>70.655136871337902</c:v>
                </c:pt>
                <c:pt idx="153">
                  <c:v>75.695507812499997</c:v>
                </c:pt>
                <c:pt idx="154">
                  <c:v>77.060224914550787</c:v>
                </c:pt>
                <c:pt idx="155">
                  <c:v>73.884509277343739</c:v>
                </c:pt>
                <c:pt idx="156">
                  <c:v>71.233160400390602</c:v>
                </c:pt>
                <c:pt idx="157">
                  <c:v>68.091918182373036</c:v>
                </c:pt>
                <c:pt idx="158">
                  <c:v>74.869318389892584</c:v>
                </c:pt>
                <c:pt idx="159">
                  <c:v>76.252645111084007</c:v>
                </c:pt>
                <c:pt idx="160">
                  <c:v>77.989211273193376</c:v>
                </c:pt>
                <c:pt idx="161">
                  <c:v>82.17356033325197</c:v>
                </c:pt>
                <c:pt idx="162">
                  <c:v>88.047085571289088</c:v>
                </c:pt>
                <c:pt idx="163">
                  <c:v>78.327416992187494</c:v>
                </c:pt>
                <c:pt idx="164">
                  <c:v>82.137269592285108</c:v>
                </c:pt>
                <c:pt idx="165">
                  <c:v>89.275651550292835</c:v>
                </c:pt>
                <c:pt idx="166">
                  <c:v>94.80919189453121</c:v>
                </c:pt>
                <c:pt idx="167">
                  <c:v>97.354562377929653</c:v>
                </c:pt>
                <c:pt idx="168">
                  <c:v>97.284222412109344</c:v>
                </c:pt>
                <c:pt idx="169">
                  <c:v>97.984869384765744</c:v>
                </c:pt>
                <c:pt idx="170">
                  <c:v>91.666641235351761</c:v>
                </c:pt>
                <c:pt idx="171">
                  <c:v>94.878764343261764</c:v>
                </c:pt>
                <c:pt idx="172">
                  <c:v>96.948919677734324</c:v>
                </c:pt>
                <c:pt idx="173">
                  <c:v>97.466072082519489</c:v>
                </c:pt>
                <c:pt idx="174">
                  <c:v>94.331501770019401</c:v>
                </c:pt>
                <c:pt idx="175">
                  <c:v>94.314112854003753</c:v>
                </c:pt>
                <c:pt idx="176">
                  <c:v>93.743545532226563</c:v>
                </c:pt>
                <c:pt idx="177">
                  <c:v>89.521345520019622</c:v>
                </c:pt>
                <c:pt idx="178">
                  <c:v>96.049404907226645</c:v>
                </c:pt>
                <c:pt idx="179">
                  <c:v>97.135336303711</c:v>
                </c:pt>
                <c:pt idx="180">
                  <c:v>97.876016235351642</c:v>
                </c:pt>
                <c:pt idx="181">
                  <c:v>90.266496276855463</c:v>
                </c:pt>
                <c:pt idx="182">
                  <c:v>92.045440673828111</c:v>
                </c:pt>
                <c:pt idx="183">
                  <c:v>88.835281372070313</c:v>
                </c:pt>
                <c:pt idx="184">
                  <c:v>90.936621093750048</c:v>
                </c:pt>
                <c:pt idx="185">
                  <c:v>94.458746337890616</c:v>
                </c:pt>
                <c:pt idx="186">
                  <c:v>96.714872741699224</c:v>
                </c:pt>
                <c:pt idx="187">
                  <c:v>99.507553100585909</c:v>
                </c:pt>
                <c:pt idx="188">
                  <c:v>102.83657531738277</c:v>
                </c:pt>
                <c:pt idx="189">
                  <c:v>97.717012023925705</c:v>
                </c:pt>
                <c:pt idx="190">
                  <c:v>92.417993164062452</c:v>
                </c:pt>
                <c:pt idx="191">
                  <c:v>94.89233703613283</c:v>
                </c:pt>
                <c:pt idx="192">
                  <c:v>90.863964843750068</c:v>
                </c:pt>
                <c:pt idx="193">
                  <c:v>88.662391662597727</c:v>
                </c:pt>
                <c:pt idx="194">
                  <c:v>87.892495727539114</c:v>
                </c:pt>
                <c:pt idx="195">
                  <c:v>90.840919494628963</c:v>
                </c:pt>
                <c:pt idx="196">
                  <c:v>83.836656188964824</c:v>
                </c:pt>
                <c:pt idx="197">
                  <c:v>91.754020690917997</c:v>
                </c:pt>
                <c:pt idx="198">
                  <c:v>91.01789550781254</c:v>
                </c:pt>
                <c:pt idx="199">
                  <c:v>93.79298095703129</c:v>
                </c:pt>
                <c:pt idx="200">
                  <c:v>95.529945373535298</c:v>
                </c:pt>
                <c:pt idx="201">
                  <c:v>96.329441833496247</c:v>
                </c:pt>
                <c:pt idx="202">
                  <c:v>84.492591857910256</c:v>
                </c:pt>
                <c:pt idx="203">
                  <c:v>85.636885070800886</c:v>
                </c:pt>
                <c:pt idx="204">
                  <c:v>84.045104980468835</c:v>
                </c:pt>
                <c:pt idx="205">
                  <c:v>83.184431457519523</c:v>
                </c:pt>
                <c:pt idx="206">
                  <c:v>91.095971679687523</c:v>
                </c:pt>
                <c:pt idx="207">
                  <c:v>98.463842773437506</c:v>
                </c:pt>
                <c:pt idx="208">
                  <c:v>90.952169799804679</c:v>
                </c:pt>
                <c:pt idx="209">
                  <c:v>95.928425598144628</c:v>
                </c:pt>
                <c:pt idx="210">
                  <c:v>98.208671569824347</c:v>
                </c:pt>
                <c:pt idx="211">
                  <c:v>88.258966064453219</c:v>
                </c:pt>
                <c:pt idx="212">
                  <c:v>79.886773681640747</c:v>
                </c:pt>
                <c:pt idx="213">
                  <c:v>87.609616088867327</c:v>
                </c:pt>
                <c:pt idx="214">
                  <c:v>82.72175292968754</c:v>
                </c:pt>
                <c:pt idx="215">
                  <c:v>74.483460998535193</c:v>
                </c:pt>
                <c:pt idx="216">
                  <c:v>77.007762145996125</c:v>
                </c:pt>
                <c:pt idx="217">
                  <c:v>83.417027282714869</c:v>
                </c:pt>
                <c:pt idx="218">
                  <c:v>86.051960754394543</c:v>
                </c:pt>
                <c:pt idx="219">
                  <c:v>91.178785705566526</c:v>
                </c:pt>
                <c:pt idx="220">
                  <c:v>93.811776733398546</c:v>
                </c:pt>
                <c:pt idx="221">
                  <c:v>94.387429809570406</c:v>
                </c:pt>
                <c:pt idx="222">
                  <c:v>87.597465515136804</c:v>
                </c:pt>
                <c:pt idx="223">
                  <c:v>86.667221069335994</c:v>
                </c:pt>
                <c:pt idx="224">
                  <c:v>75.999967956542932</c:v>
                </c:pt>
                <c:pt idx="225">
                  <c:v>79.248619079589815</c:v>
                </c:pt>
                <c:pt idx="226">
                  <c:v>77.549134826660136</c:v>
                </c:pt>
                <c:pt idx="227">
                  <c:v>83.570455932617179</c:v>
                </c:pt>
                <c:pt idx="228">
                  <c:v>85.142312622070378</c:v>
                </c:pt>
                <c:pt idx="229">
                  <c:v>91.1530364990235</c:v>
                </c:pt>
                <c:pt idx="230">
                  <c:v>86.398358154296943</c:v>
                </c:pt>
                <c:pt idx="231">
                  <c:v>88.894149780273509</c:v>
                </c:pt>
                <c:pt idx="232">
                  <c:v>85.816342163086006</c:v>
                </c:pt>
                <c:pt idx="233">
                  <c:v>79.706651306152366</c:v>
                </c:pt>
                <c:pt idx="234">
                  <c:v>77.96828918457031</c:v>
                </c:pt>
                <c:pt idx="235">
                  <c:v>76.531179809570318</c:v>
                </c:pt>
                <c:pt idx="236">
                  <c:v>74.76553497314454</c:v>
                </c:pt>
                <c:pt idx="237">
                  <c:v>73.451383972167974</c:v>
                </c:pt>
                <c:pt idx="238">
                  <c:v>78.802333068847616</c:v>
                </c:pt>
                <c:pt idx="239">
                  <c:v>75.76351318359373</c:v>
                </c:pt>
                <c:pt idx="240">
                  <c:v>76.233959960937455</c:v>
                </c:pt>
                <c:pt idx="241">
                  <c:v>79.210778808593716</c:v>
                </c:pt>
                <c:pt idx="242">
                  <c:v>85.42979431152348</c:v>
                </c:pt>
                <c:pt idx="243">
                  <c:v>83.440315246582117</c:v>
                </c:pt>
                <c:pt idx="244">
                  <c:v>87.291445922851636</c:v>
                </c:pt>
                <c:pt idx="245">
                  <c:v>82.401322937011798</c:v>
                </c:pt>
                <c:pt idx="246">
                  <c:v>78.250822448730531</c:v>
                </c:pt>
                <c:pt idx="247">
                  <c:v>74.225373840332026</c:v>
                </c:pt>
                <c:pt idx="248">
                  <c:v>63.625333404540996</c:v>
                </c:pt>
                <c:pt idx="249">
                  <c:v>63.095296478271486</c:v>
                </c:pt>
                <c:pt idx="250">
                  <c:v>62.643156433105467</c:v>
                </c:pt>
                <c:pt idx="251">
                  <c:v>60.250469970703115</c:v>
                </c:pt>
                <c:pt idx="252">
                  <c:v>58.632467651367179</c:v>
                </c:pt>
                <c:pt idx="253">
                  <c:v>64.604711151123041</c:v>
                </c:pt>
                <c:pt idx="254">
                  <c:v>70.598041534423913</c:v>
                </c:pt>
                <c:pt idx="255">
                  <c:v>75.246540832519614</c:v>
                </c:pt>
                <c:pt idx="256">
                  <c:v>77.424473571777412</c:v>
                </c:pt>
                <c:pt idx="257">
                  <c:v>73.612077331543063</c:v>
                </c:pt>
                <c:pt idx="258">
                  <c:v>74.138182067871185</c:v>
                </c:pt>
                <c:pt idx="259">
                  <c:v>65.171490478515608</c:v>
                </c:pt>
                <c:pt idx="260">
                  <c:v>63.357000732421874</c:v>
                </c:pt>
                <c:pt idx="261">
                  <c:v>59.557595825195314</c:v>
                </c:pt>
                <c:pt idx="262">
                  <c:v>63.922766113281263</c:v>
                </c:pt>
                <c:pt idx="263">
                  <c:v>64.670245361328142</c:v>
                </c:pt>
                <c:pt idx="264">
                  <c:v>65.91754150390625</c:v>
                </c:pt>
                <c:pt idx="265">
                  <c:v>63.551342773437497</c:v>
                </c:pt>
                <c:pt idx="266">
                  <c:v>67.432897949218756</c:v>
                </c:pt>
                <c:pt idx="267">
                  <c:v>65.522129821777341</c:v>
                </c:pt>
                <c:pt idx="268">
                  <c:v>59.10587921142578</c:v>
                </c:pt>
                <c:pt idx="269">
                  <c:v>54.226924133300784</c:v>
                </c:pt>
                <c:pt idx="270">
                  <c:v>57.031448364257827</c:v>
                </c:pt>
                <c:pt idx="271">
                  <c:v>57.111718750000001</c:v>
                </c:pt>
                <c:pt idx="272">
                  <c:v>54.22397613525392</c:v>
                </c:pt>
                <c:pt idx="273">
                  <c:v>57.161358642578136</c:v>
                </c:pt>
                <c:pt idx="274">
                  <c:v>54.603907775878916</c:v>
                </c:pt>
                <c:pt idx="275">
                  <c:v>54.006848144531261</c:v>
                </c:pt>
                <c:pt idx="276">
                  <c:v>45.468237686157245</c:v>
                </c:pt>
                <c:pt idx="277">
                  <c:v>46.146008682250979</c:v>
                </c:pt>
                <c:pt idx="278">
                  <c:v>41.719382095336904</c:v>
                </c:pt>
                <c:pt idx="279">
                  <c:v>48.669205093383781</c:v>
                </c:pt>
                <c:pt idx="280">
                  <c:v>47.057746505737299</c:v>
                </c:pt>
                <c:pt idx="281">
                  <c:v>52.232535552978526</c:v>
                </c:pt>
                <c:pt idx="282">
                  <c:v>51.88257217407228</c:v>
                </c:pt>
                <c:pt idx="283">
                  <c:v>53.262734222412142</c:v>
                </c:pt>
                <c:pt idx="284">
                  <c:v>50.271437072753912</c:v>
                </c:pt>
                <c:pt idx="285">
                  <c:v>54.120131683349619</c:v>
                </c:pt>
                <c:pt idx="286">
                  <c:v>50.930687713623058</c:v>
                </c:pt>
                <c:pt idx="287">
                  <c:v>46.702500152587902</c:v>
                </c:pt>
                <c:pt idx="288">
                  <c:v>50.11548385620118</c:v>
                </c:pt>
                <c:pt idx="289">
                  <c:v>46.342634582519544</c:v>
                </c:pt>
                <c:pt idx="290">
                  <c:v>37.864852523803719</c:v>
                </c:pt>
                <c:pt idx="291">
                  <c:v>40.280701065063482</c:v>
                </c:pt>
                <c:pt idx="292">
                  <c:v>39.614896774291999</c:v>
                </c:pt>
                <c:pt idx="293">
                  <c:v>39.259757614135737</c:v>
                </c:pt>
                <c:pt idx="294">
                  <c:v>37.759228515624997</c:v>
                </c:pt>
                <c:pt idx="295">
                  <c:v>44.521532821655278</c:v>
                </c:pt>
                <c:pt idx="296">
                  <c:v>38.712017822265622</c:v>
                </c:pt>
                <c:pt idx="297">
                  <c:v>42.499724578857396</c:v>
                </c:pt>
                <c:pt idx="298">
                  <c:v>38.880899047851535</c:v>
                </c:pt>
                <c:pt idx="299">
                  <c:v>37.558826065063457</c:v>
                </c:pt>
                <c:pt idx="300">
                  <c:v>32.545097732543915</c:v>
                </c:pt>
                <c:pt idx="301">
                  <c:v>31.43574905395506</c:v>
                </c:pt>
                <c:pt idx="302">
                  <c:v>27.048596954345697</c:v>
                </c:pt>
                <c:pt idx="303">
                  <c:v>24.751241683959957</c:v>
                </c:pt>
                <c:pt idx="304">
                  <c:v>32.859984207153317</c:v>
                </c:pt>
                <c:pt idx="305">
                  <c:v>29.237795639038097</c:v>
                </c:pt>
                <c:pt idx="306">
                  <c:v>28.500385284423846</c:v>
                </c:pt>
                <c:pt idx="307">
                  <c:v>28.928741455078136</c:v>
                </c:pt>
                <c:pt idx="308">
                  <c:v>26.366488265991222</c:v>
                </c:pt>
                <c:pt idx="309">
                  <c:v>22.804864120483398</c:v>
                </c:pt>
                <c:pt idx="310">
                  <c:v>25.202346420288084</c:v>
                </c:pt>
                <c:pt idx="311">
                  <c:v>28.47826538085938</c:v>
                </c:pt>
                <c:pt idx="312">
                  <c:v>28.854789733886719</c:v>
                </c:pt>
                <c:pt idx="313">
                  <c:v>27.237057113647467</c:v>
                </c:pt>
                <c:pt idx="314">
                  <c:v>21.024594688415551</c:v>
                </c:pt>
                <c:pt idx="315">
                  <c:v>18.123176574707049</c:v>
                </c:pt>
                <c:pt idx="316">
                  <c:v>16.983207702636729</c:v>
                </c:pt>
                <c:pt idx="317">
                  <c:v>12.17295351028443</c:v>
                </c:pt>
                <c:pt idx="318">
                  <c:v>12.566553974151621</c:v>
                </c:pt>
                <c:pt idx="319">
                  <c:v>14.31201276779176</c:v>
                </c:pt>
                <c:pt idx="320">
                  <c:v>16.73158006668092</c:v>
                </c:pt>
                <c:pt idx="321">
                  <c:v>16.847548007965099</c:v>
                </c:pt>
                <c:pt idx="322">
                  <c:v>17.183448791503917</c:v>
                </c:pt>
                <c:pt idx="323">
                  <c:v>21.137179946899419</c:v>
                </c:pt>
                <c:pt idx="324">
                  <c:v>19.283602142333979</c:v>
                </c:pt>
                <c:pt idx="325">
                  <c:v>17.401521301269518</c:v>
                </c:pt>
                <c:pt idx="326">
                  <c:v>14.688604354858381</c:v>
                </c:pt>
                <c:pt idx="327">
                  <c:v>14.705488395690903</c:v>
                </c:pt>
                <c:pt idx="328">
                  <c:v>13.049905967712386</c:v>
                </c:pt>
                <c:pt idx="329">
                  <c:v>12.04181537628172</c:v>
                </c:pt>
                <c:pt idx="330">
                  <c:v>11.8023416519165</c:v>
                </c:pt>
                <c:pt idx="331">
                  <c:v>11.736663436889645</c:v>
                </c:pt>
                <c:pt idx="332">
                  <c:v>11.366519355773921</c:v>
                </c:pt>
                <c:pt idx="333">
                  <c:v>9.6778657913208015</c:v>
                </c:pt>
                <c:pt idx="334">
                  <c:v>21.396569252014164</c:v>
                </c:pt>
                <c:pt idx="335">
                  <c:v>21.214522171020501</c:v>
                </c:pt>
                <c:pt idx="336">
                  <c:v>24.801026725769031</c:v>
                </c:pt>
                <c:pt idx="337">
                  <c:v>27.434744071960438</c:v>
                </c:pt>
                <c:pt idx="338">
                  <c:v>26.52201137542724</c:v>
                </c:pt>
                <c:pt idx="339">
                  <c:v>16.945100975036617</c:v>
                </c:pt>
                <c:pt idx="340">
                  <c:v>15.428047132492065</c:v>
                </c:pt>
                <c:pt idx="341">
                  <c:v>12.696282148361206</c:v>
                </c:pt>
                <c:pt idx="342">
                  <c:v>9.286084699630738</c:v>
                </c:pt>
                <c:pt idx="343">
                  <c:v>9.0050746440887472</c:v>
                </c:pt>
                <c:pt idx="344">
                  <c:v>8.4699109554290679</c:v>
                </c:pt>
                <c:pt idx="345">
                  <c:v>8.5786620140075591</c:v>
                </c:pt>
                <c:pt idx="346">
                  <c:v>9.5139117240905797</c:v>
                </c:pt>
                <c:pt idx="347">
                  <c:v>11.284987735748288</c:v>
                </c:pt>
                <c:pt idx="348">
                  <c:v>13.332558917999256</c:v>
                </c:pt>
                <c:pt idx="349">
                  <c:v>11.55923175811767</c:v>
                </c:pt>
                <c:pt idx="350">
                  <c:v>11.896360397338858</c:v>
                </c:pt>
                <c:pt idx="351">
                  <c:v>8.7068410873412958</c:v>
                </c:pt>
                <c:pt idx="352">
                  <c:v>7.6894647598266541</c:v>
                </c:pt>
                <c:pt idx="353">
                  <c:v>6.6094245910644531</c:v>
                </c:pt>
                <c:pt idx="354">
                  <c:v>7.6352116584777816</c:v>
                </c:pt>
                <c:pt idx="355">
                  <c:v>8.359791564941407</c:v>
                </c:pt>
                <c:pt idx="356">
                  <c:v>10.740705108642569</c:v>
                </c:pt>
                <c:pt idx="357">
                  <c:v>11.967017745971672</c:v>
                </c:pt>
                <c:pt idx="358">
                  <c:v>10.764220428466789</c:v>
                </c:pt>
                <c:pt idx="359">
                  <c:v>10.731985569000235</c:v>
                </c:pt>
                <c:pt idx="360">
                  <c:v>11.124998410542794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5012-48C8-83DC-BD3839A4EFAC}"/>
            </c:ext>
          </c:extLst>
        </c:ser>
        <c:ser>
          <c:idx val="6"/>
          <c:order val="5"/>
          <c:tx>
            <c:v>S16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SH!$DY$4:$DY$364</c:f>
              <c:numCache>
                <c:formatCode>General</c:formatCode>
                <c:ptCount val="361"/>
                <c:pt idx="0">
                  <c:v>181.57908630371102</c:v>
                </c:pt>
                <c:pt idx="1">
                  <c:v>173.549098968506</c:v>
                </c:pt>
                <c:pt idx="2">
                  <c:v>151.65328369140636</c:v>
                </c:pt>
                <c:pt idx="3">
                  <c:v>128.58928680419936</c:v>
                </c:pt>
                <c:pt idx="4">
                  <c:v>101.92573089599613</c:v>
                </c:pt>
                <c:pt idx="5">
                  <c:v>79.679087829589918</c:v>
                </c:pt>
                <c:pt idx="6">
                  <c:v>57.916305541992173</c:v>
                </c:pt>
                <c:pt idx="7">
                  <c:v>53.451135253906251</c:v>
                </c:pt>
                <c:pt idx="8">
                  <c:v>48.478915405273419</c:v>
                </c:pt>
                <c:pt idx="9">
                  <c:v>42.243110656738281</c:v>
                </c:pt>
                <c:pt idx="10">
                  <c:v>38.189537811279294</c:v>
                </c:pt>
                <c:pt idx="11">
                  <c:v>38.740978240966797</c:v>
                </c:pt>
                <c:pt idx="12">
                  <c:v>33.753613281250004</c:v>
                </c:pt>
                <c:pt idx="13">
                  <c:v>35.775352478027337</c:v>
                </c:pt>
                <c:pt idx="14">
                  <c:v>35.358439636230464</c:v>
                </c:pt>
                <c:pt idx="15">
                  <c:v>29.60958328247068</c:v>
                </c:pt>
                <c:pt idx="16">
                  <c:v>25.998054504394521</c:v>
                </c:pt>
                <c:pt idx="17">
                  <c:v>32.077028656005858</c:v>
                </c:pt>
                <c:pt idx="18">
                  <c:v>29.117762756347663</c:v>
                </c:pt>
                <c:pt idx="19">
                  <c:v>35.053224182128901</c:v>
                </c:pt>
                <c:pt idx="20">
                  <c:v>40.617697143554679</c:v>
                </c:pt>
                <c:pt idx="21">
                  <c:v>38.882432937622063</c:v>
                </c:pt>
                <c:pt idx="22">
                  <c:v>34.996272659301738</c:v>
                </c:pt>
                <c:pt idx="23">
                  <c:v>35.18911323547362</c:v>
                </c:pt>
                <c:pt idx="24">
                  <c:v>30.303678512573242</c:v>
                </c:pt>
                <c:pt idx="25">
                  <c:v>27.577154922485363</c:v>
                </c:pt>
                <c:pt idx="26">
                  <c:v>29.770778274536145</c:v>
                </c:pt>
                <c:pt idx="27">
                  <c:v>26.039956092834483</c:v>
                </c:pt>
                <c:pt idx="28">
                  <c:v>21.924207496643085</c:v>
                </c:pt>
                <c:pt idx="29">
                  <c:v>23.586329460144064</c:v>
                </c:pt>
                <c:pt idx="30">
                  <c:v>25.484595298767104</c:v>
                </c:pt>
                <c:pt idx="31">
                  <c:v>24.515493202209484</c:v>
                </c:pt>
                <c:pt idx="32">
                  <c:v>28.790913772583018</c:v>
                </c:pt>
                <c:pt idx="33">
                  <c:v>34.097013473510742</c:v>
                </c:pt>
                <c:pt idx="34">
                  <c:v>35.52589111328124</c:v>
                </c:pt>
                <c:pt idx="35">
                  <c:v>32.294651794433577</c:v>
                </c:pt>
                <c:pt idx="36">
                  <c:v>34.691513824462881</c:v>
                </c:pt>
                <c:pt idx="37">
                  <c:v>38.930620574951163</c:v>
                </c:pt>
                <c:pt idx="38">
                  <c:v>31.625045204162593</c:v>
                </c:pt>
                <c:pt idx="39">
                  <c:v>26.771529960632314</c:v>
                </c:pt>
                <c:pt idx="40">
                  <c:v>25.900913810729968</c:v>
                </c:pt>
                <c:pt idx="41">
                  <c:v>21.580849266052233</c:v>
                </c:pt>
                <c:pt idx="42">
                  <c:v>12.5577628135681</c:v>
                </c:pt>
                <c:pt idx="43">
                  <c:v>17.966062641143793</c:v>
                </c:pt>
                <c:pt idx="44">
                  <c:v>17.900934123992911</c:v>
                </c:pt>
                <c:pt idx="45">
                  <c:v>16.91910352706909</c:v>
                </c:pt>
                <c:pt idx="46">
                  <c:v>21.280465984344492</c:v>
                </c:pt>
                <c:pt idx="47">
                  <c:v>25.862689781188976</c:v>
                </c:pt>
                <c:pt idx="48">
                  <c:v>24.632169914245619</c:v>
                </c:pt>
                <c:pt idx="49">
                  <c:v>29.4210819244385</c:v>
                </c:pt>
                <c:pt idx="50">
                  <c:v>33.264379501342795</c:v>
                </c:pt>
                <c:pt idx="51">
                  <c:v>31.392798614501981</c:v>
                </c:pt>
                <c:pt idx="52">
                  <c:v>32.702411270141617</c:v>
                </c:pt>
                <c:pt idx="53">
                  <c:v>34.820775222778337</c:v>
                </c:pt>
                <c:pt idx="54">
                  <c:v>32.344040679931659</c:v>
                </c:pt>
                <c:pt idx="55">
                  <c:v>30.901123428344739</c:v>
                </c:pt>
                <c:pt idx="56">
                  <c:v>36.620742034912119</c:v>
                </c:pt>
                <c:pt idx="57">
                  <c:v>37.912093353271501</c:v>
                </c:pt>
                <c:pt idx="58">
                  <c:v>43.680721282958999</c:v>
                </c:pt>
                <c:pt idx="59">
                  <c:v>49.785530471801778</c:v>
                </c:pt>
                <c:pt idx="60">
                  <c:v>51.935135650634777</c:v>
                </c:pt>
                <c:pt idx="61">
                  <c:v>48.339759826660156</c:v>
                </c:pt>
                <c:pt idx="62">
                  <c:v>44.166556930542001</c:v>
                </c:pt>
                <c:pt idx="63">
                  <c:v>37.964409255981437</c:v>
                </c:pt>
                <c:pt idx="64">
                  <c:v>36.01308250427244</c:v>
                </c:pt>
                <c:pt idx="65">
                  <c:v>37.748707199096664</c:v>
                </c:pt>
                <c:pt idx="66">
                  <c:v>34.797123336791984</c:v>
                </c:pt>
                <c:pt idx="67">
                  <c:v>38.775508117675756</c:v>
                </c:pt>
                <c:pt idx="68">
                  <c:v>40.735039520263662</c:v>
                </c:pt>
                <c:pt idx="69">
                  <c:v>38.453141784667963</c:v>
                </c:pt>
                <c:pt idx="70">
                  <c:v>37.169662475585938</c:v>
                </c:pt>
                <c:pt idx="71">
                  <c:v>44.524618530273436</c:v>
                </c:pt>
                <c:pt idx="72">
                  <c:v>40.698958969116219</c:v>
                </c:pt>
                <c:pt idx="73">
                  <c:v>39.430254745483396</c:v>
                </c:pt>
                <c:pt idx="74">
                  <c:v>41.279337692260739</c:v>
                </c:pt>
                <c:pt idx="75">
                  <c:v>40.668183517456036</c:v>
                </c:pt>
                <c:pt idx="76">
                  <c:v>34.961497116088864</c:v>
                </c:pt>
                <c:pt idx="77">
                  <c:v>37.107225036621074</c:v>
                </c:pt>
                <c:pt idx="78">
                  <c:v>42.787094116210916</c:v>
                </c:pt>
                <c:pt idx="79">
                  <c:v>47.152180480957021</c:v>
                </c:pt>
                <c:pt idx="80">
                  <c:v>49.885418701171865</c:v>
                </c:pt>
                <c:pt idx="81">
                  <c:v>56.524974060058568</c:v>
                </c:pt>
                <c:pt idx="82">
                  <c:v>64.463133239746071</c:v>
                </c:pt>
                <c:pt idx="83">
                  <c:v>66.648815917968733</c:v>
                </c:pt>
                <c:pt idx="84">
                  <c:v>62.983837890625011</c:v>
                </c:pt>
                <c:pt idx="85">
                  <c:v>65.932217407226588</c:v>
                </c:pt>
                <c:pt idx="86">
                  <c:v>66.087808227539085</c:v>
                </c:pt>
                <c:pt idx="87">
                  <c:v>64.980496215820352</c:v>
                </c:pt>
                <c:pt idx="88">
                  <c:v>64.732257080078156</c:v>
                </c:pt>
                <c:pt idx="89">
                  <c:v>70.42065734863283</c:v>
                </c:pt>
                <c:pt idx="90">
                  <c:v>66.380362701416033</c:v>
                </c:pt>
                <c:pt idx="91">
                  <c:v>58.544768524169946</c:v>
                </c:pt>
                <c:pt idx="92">
                  <c:v>55.893417358398438</c:v>
                </c:pt>
                <c:pt idx="93">
                  <c:v>49.141708374023438</c:v>
                </c:pt>
                <c:pt idx="94">
                  <c:v>49.33271789550782</c:v>
                </c:pt>
                <c:pt idx="95">
                  <c:v>48.115833282470696</c:v>
                </c:pt>
                <c:pt idx="96">
                  <c:v>53.037498474121094</c:v>
                </c:pt>
                <c:pt idx="97">
                  <c:v>55.679340362548842</c:v>
                </c:pt>
                <c:pt idx="98">
                  <c:v>61.117862701416016</c:v>
                </c:pt>
                <c:pt idx="99">
                  <c:v>61.694794464111318</c:v>
                </c:pt>
                <c:pt idx="100">
                  <c:v>69.602066802978527</c:v>
                </c:pt>
                <c:pt idx="101">
                  <c:v>71.910501098632807</c:v>
                </c:pt>
                <c:pt idx="102">
                  <c:v>74.423573303222639</c:v>
                </c:pt>
                <c:pt idx="103">
                  <c:v>82.707673645019526</c:v>
                </c:pt>
                <c:pt idx="104">
                  <c:v>85.498857116699213</c:v>
                </c:pt>
                <c:pt idx="105">
                  <c:v>81.922137451171864</c:v>
                </c:pt>
                <c:pt idx="106">
                  <c:v>83.971730041503889</c:v>
                </c:pt>
                <c:pt idx="107">
                  <c:v>81.384600830078128</c:v>
                </c:pt>
                <c:pt idx="108">
                  <c:v>68.793839263916027</c:v>
                </c:pt>
                <c:pt idx="109">
                  <c:v>64.899106597900399</c:v>
                </c:pt>
                <c:pt idx="110">
                  <c:v>66.100002288818388</c:v>
                </c:pt>
                <c:pt idx="111">
                  <c:v>62.847985076904322</c:v>
                </c:pt>
                <c:pt idx="112">
                  <c:v>61.098703002929724</c:v>
                </c:pt>
                <c:pt idx="113">
                  <c:v>61.639302825927757</c:v>
                </c:pt>
                <c:pt idx="114">
                  <c:v>59.140135955810557</c:v>
                </c:pt>
                <c:pt idx="115">
                  <c:v>63.956096649169943</c:v>
                </c:pt>
                <c:pt idx="116">
                  <c:v>68.18485641479495</c:v>
                </c:pt>
                <c:pt idx="117">
                  <c:v>61.854788208007825</c:v>
                </c:pt>
                <c:pt idx="118">
                  <c:v>63.576558685302743</c:v>
                </c:pt>
                <c:pt idx="119">
                  <c:v>66.41979904174805</c:v>
                </c:pt>
                <c:pt idx="120">
                  <c:v>62.30262985229492</c:v>
                </c:pt>
                <c:pt idx="121">
                  <c:v>62.593131256103518</c:v>
                </c:pt>
                <c:pt idx="122">
                  <c:v>73.986679840087902</c:v>
                </c:pt>
                <c:pt idx="123">
                  <c:v>76.164234924316432</c:v>
                </c:pt>
                <c:pt idx="124">
                  <c:v>72.654401397705072</c:v>
                </c:pt>
                <c:pt idx="125">
                  <c:v>67.71097946166995</c:v>
                </c:pt>
                <c:pt idx="126">
                  <c:v>68.618354034423845</c:v>
                </c:pt>
                <c:pt idx="127">
                  <c:v>73.348049163818317</c:v>
                </c:pt>
                <c:pt idx="128">
                  <c:v>75.817966461181598</c:v>
                </c:pt>
                <c:pt idx="129">
                  <c:v>83.718028259277318</c:v>
                </c:pt>
                <c:pt idx="130">
                  <c:v>88.270309448242159</c:v>
                </c:pt>
                <c:pt idx="131">
                  <c:v>93.512545776367205</c:v>
                </c:pt>
                <c:pt idx="132">
                  <c:v>83.643341827392632</c:v>
                </c:pt>
                <c:pt idx="133">
                  <c:v>77.972820281982479</c:v>
                </c:pt>
                <c:pt idx="134">
                  <c:v>71.057770538330118</c:v>
                </c:pt>
                <c:pt idx="135">
                  <c:v>67.000424194335977</c:v>
                </c:pt>
                <c:pt idx="136">
                  <c:v>53.227555847167956</c:v>
                </c:pt>
                <c:pt idx="137">
                  <c:v>58.570670318603504</c:v>
                </c:pt>
                <c:pt idx="138">
                  <c:v>65.612766265869112</c:v>
                </c:pt>
                <c:pt idx="139">
                  <c:v>64.711403656005842</c:v>
                </c:pt>
                <c:pt idx="140">
                  <c:v>65.728633117675756</c:v>
                </c:pt>
                <c:pt idx="141">
                  <c:v>68.427897644042972</c:v>
                </c:pt>
                <c:pt idx="142">
                  <c:v>66.581678771972662</c:v>
                </c:pt>
                <c:pt idx="143">
                  <c:v>59.035606384277365</c:v>
                </c:pt>
                <c:pt idx="144">
                  <c:v>63.109304809570332</c:v>
                </c:pt>
                <c:pt idx="145">
                  <c:v>63.168914031982446</c:v>
                </c:pt>
                <c:pt idx="146">
                  <c:v>70.752043914794939</c:v>
                </c:pt>
                <c:pt idx="147">
                  <c:v>68.149524688720717</c:v>
                </c:pt>
                <c:pt idx="148">
                  <c:v>70.646645355224621</c:v>
                </c:pt>
                <c:pt idx="149">
                  <c:v>71.808765411376953</c:v>
                </c:pt>
                <c:pt idx="150">
                  <c:v>69.784965515136747</c:v>
                </c:pt>
                <c:pt idx="151">
                  <c:v>62.427938842773457</c:v>
                </c:pt>
                <c:pt idx="152">
                  <c:v>65.656495666503915</c:v>
                </c:pt>
                <c:pt idx="153">
                  <c:v>66.506459045410153</c:v>
                </c:pt>
                <c:pt idx="154">
                  <c:v>58.771717834472653</c:v>
                </c:pt>
                <c:pt idx="155">
                  <c:v>60.796942901611317</c:v>
                </c:pt>
                <c:pt idx="156">
                  <c:v>58.378205108642568</c:v>
                </c:pt>
                <c:pt idx="157">
                  <c:v>56.051663970947253</c:v>
                </c:pt>
                <c:pt idx="158">
                  <c:v>54.135301208496095</c:v>
                </c:pt>
                <c:pt idx="159">
                  <c:v>56.32503509521483</c:v>
                </c:pt>
                <c:pt idx="160">
                  <c:v>56.443856811523446</c:v>
                </c:pt>
                <c:pt idx="161">
                  <c:v>67.143791198730497</c:v>
                </c:pt>
                <c:pt idx="162">
                  <c:v>66.112104797363287</c:v>
                </c:pt>
                <c:pt idx="163">
                  <c:v>63.270680999755861</c:v>
                </c:pt>
                <c:pt idx="164">
                  <c:v>66.424504852294916</c:v>
                </c:pt>
                <c:pt idx="165">
                  <c:v>71.305966186523449</c:v>
                </c:pt>
                <c:pt idx="166">
                  <c:v>66.779403686523438</c:v>
                </c:pt>
                <c:pt idx="167">
                  <c:v>72.374404907226577</c:v>
                </c:pt>
                <c:pt idx="168">
                  <c:v>78.62931060791017</c:v>
                </c:pt>
                <c:pt idx="169">
                  <c:v>79.689349365234378</c:v>
                </c:pt>
                <c:pt idx="170">
                  <c:v>83.075613403320318</c:v>
                </c:pt>
                <c:pt idx="171">
                  <c:v>82.113864135742205</c:v>
                </c:pt>
                <c:pt idx="172">
                  <c:v>82.448121643066401</c:v>
                </c:pt>
                <c:pt idx="173">
                  <c:v>86.207949829101565</c:v>
                </c:pt>
                <c:pt idx="174">
                  <c:v>87.593666076660156</c:v>
                </c:pt>
                <c:pt idx="175">
                  <c:v>85.663090515136716</c:v>
                </c:pt>
                <c:pt idx="176">
                  <c:v>89.728227233886727</c:v>
                </c:pt>
                <c:pt idx="177">
                  <c:v>90.318649291992202</c:v>
                </c:pt>
                <c:pt idx="178">
                  <c:v>89.302236938476582</c:v>
                </c:pt>
                <c:pt idx="179">
                  <c:v>85.098993682861334</c:v>
                </c:pt>
                <c:pt idx="180">
                  <c:v>82.443407440185553</c:v>
                </c:pt>
                <c:pt idx="181">
                  <c:v>80.937178802490237</c:v>
                </c:pt>
                <c:pt idx="182">
                  <c:v>81.779393768310541</c:v>
                </c:pt>
                <c:pt idx="183">
                  <c:v>77.643209075927714</c:v>
                </c:pt>
                <c:pt idx="184">
                  <c:v>83.773567199707003</c:v>
                </c:pt>
                <c:pt idx="185">
                  <c:v>85.775752258300756</c:v>
                </c:pt>
                <c:pt idx="186">
                  <c:v>91.666212463378912</c:v>
                </c:pt>
                <c:pt idx="187">
                  <c:v>94.89882812499998</c:v>
                </c:pt>
                <c:pt idx="188">
                  <c:v>94.65398864746092</c:v>
                </c:pt>
                <c:pt idx="189">
                  <c:v>99.414108276367188</c:v>
                </c:pt>
                <c:pt idx="190">
                  <c:v>108.95844268798821</c:v>
                </c:pt>
                <c:pt idx="191">
                  <c:v>105.53700714111319</c:v>
                </c:pt>
                <c:pt idx="192">
                  <c:v>105.33756866455079</c:v>
                </c:pt>
                <c:pt idx="193">
                  <c:v>108.45402679443362</c:v>
                </c:pt>
                <c:pt idx="194">
                  <c:v>104.30550384521482</c:v>
                </c:pt>
                <c:pt idx="195">
                  <c:v>100.33471527099621</c:v>
                </c:pt>
                <c:pt idx="196">
                  <c:v>94.622444152832145</c:v>
                </c:pt>
                <c:pt idx="197">
                  <c:v>92.922656250000159</c:v>
                </c:pt>
                <c:pt idx="198">
                  <c:v>93.539096069336097</c:v>
                </c:pt>
                <c:pt idx="199">
                  <c:v>97.863999938965065</c:v>
                </c:pt>
                <c:pt idx="200">
                  <c:v>96.388810729980676</c:v>
                </c:pt>
                <c:pt idx="201">
                  <c:v>103.00892791748068</c:v>
                </c:pt>
                <c:pt idx="202">
                  <c:v>96.799339294433722</c:v>
                </c:pt>
                <c:pt idx="203">
                  <c:v>101.01618499755872</c:v>
                </c:pt>
                <c:pt idx="204">
                  <c:v>93.097750854492261</c:v>
                </c:pt>
                <c:pt idx="205">
                  <c:v>87.080427551269551</c:v>
                </c:pt>
                <c:pt idx="206">
                  <c:v>88.849613952636645</c:v>
                </c:pt>
                <c:pt idx="207">
                  <c:v>89.303028869628832</c:v>
                </c:pt>
                <c:pt idx="208">
                  <c:v>88.37613067626944</c:v>
                </c:pt>
                <c:pt idx="209">
                  <c:v>90.082893371581946</c:v>
                </c:pt>
                <c:pt idx="210">
                  <c:v>93.814225769042892</c:v>
                </c:pt>
                <c:pt idx="211">
                  <c:v>92.202864074707023</c:v>
                </c:pt>
                <c:pt idx="212">
                  <c:v>93.289773559570293</c:v>
                </c:pt>
                <c:pt idx="213">
                  <c:v>91.373658752441386</c:v>
                </c:pt>
                <c:pt idx="214">
                  <c:v>92.169114685058602</c:v>
                </c:pt>
                <c:pt idx="215">
                  <c:v>90.917623901367193</c:v>
                </c:pt>
                <c:pt idx="216">
                  <c:v>84.29610900878906</c:v>
                </c:pt>
                <c:pt idx="217">
                  <c:v>85.204869079589827</c:v>
                </c:pt>
                <c:pt idx="218">
                  <c:v>86.35475921630858</c:v>
                </c:pt>
                <c:pt idx="219">
                  <c:v>93.460301208496162</c:v>
                </c:pt>
                <c:pt idx="220">
                  <c:v>89.776666259765705</c:v>
                </c:pt>
                <c:pt idx="221">
                  <c:v>94.887921142578193</c:v>
                </c:pt>
                <c:pt idx="222">
                  <c:v>93.316549682617293</c:v>
                </c:pt>
                <c:pt idx="223">
                  <c:v>92.933551025390727</c:v>
                </c:pt>
                <c:pt idx="224">
                  <c:v>81.323837280273438</c:v>
                </c:pt>
                <c:pt idx="225">
                  <c:v>86.385572814941412</c:v>
                </c:pt>
                <c:pt idx="226">
                  <c:v>88.074174499511713</c:v>
                </c:pt>
                <c:pt idx="227">
                  <c:v>83.743595886230452</c:v>
                </c:pt>
                <c:pt idx="228">
                  <c:v>74.693189239501933</c:v>
                </c:pt>
                <c:pt idx="229">
                  <c:v>71.174031829833979</c:v>
                </c:pt>
                <c:pt idx="230">
                  <c:v>67.597251129150408</c:v>
                </c:pt>
                <c:pt idx="231">
                  <c:v>62.114472198486354</c:v>
                </c:pt>
                <c:pt idx="232">
                  <c:v>61.208570098876962</c:v>
                </c:pt>
                <c:pt idx="233">
                  <c:v>63.787898254394541</c:v>
                </c:pt>
                <c:pt idx="234">
                  <c:v>60.346982574462892</c:v>
                </c:pt>
                <c:pt idx="235">
                  <c:v>62.182418060302744</c:v>
                </c:pt>
                <c:pt idx="236">
                  <c:v>62.875437164306639</c:v>
                </c:pt>
                <c:pt idx="237">
                  <c:v>63.56178054809569</c:v>
                </c:pt>
                <c:pt idx="238">
                  <c:v>64.545822906494138</c:v>
                </c:pt>
                <c:pt idx="239">
                  <c:v>71.724737548828131</c:v>
                </c:pt>
                <c:pt idx="240">
                  <c:v>70.422851562500014</c:v>
                </c:pt>
                <c:pt idx="241">
                  <c:v>68.306768798828131</c:v>
                </c:pt>
                <c:pt idx="242">
                  <c:v>68.598391723632815</c:v>
                </c:pt>
                <c:pt idx="243">
                  <c:v>65.467929840087905</c:v>
                </c:pt>
                <c:pt idx="244">
                  <c:v>70.453672027587899</c:v>
                </c:pt>
                <c:pt idx="245">
                  <c:v>67.492357635498053</c:v>
                </c:pt>
                <c:pt idx="246">
                  <c:v>72.03210983276368</c:v>
                </c:pt>
                <c:pt idx="247">
                  <c:v>77.132695770263666</c:v>
                </c:pt>
                <c:pt idx="248">
                  <c:v>80.844476318359369</c:v>
                </c:pt>
                <c:pt idx="249">
                  <c:v>74.156391906738278</c:v>
                </c:pt>
                <c:pt idx="250">
                  <c:v>69.129920959472656</c:v>
                </c:pt>
                <c:pt idx="251">
                  <c:v>66.940142822265614</c:v>
                </c:pt>
                <c:pt idx="252">
                  <c:v>58.916795349121081</c:v>
                </c:pt>
                <c:pt idx="253">
                  <c:v>59.694944763183585</c:v>
                </c:pt>
                <c:pt idx="254">
                  <c:v>55.576394653320293</c:v>
                </c:pt>
                <c:pt idx="255">
                  <c:v>59.391082763671854</c:v>
                </c:pt>
                <c:pt idx="256">
                  <c:v>53.503865051269521</c:v>
                </c:pt>
                <c:pt idx="257">
                  <c:v>56.507557678222646</c:v>
                </c:pt>
                <c:pt idx="258">
                  <c:v>51.881810760498048</c:v>
                </c:pt>
                <c:pt idx="259">
                  <c:v>51.025619506835938</c:v>
                </c:pt>
                <c:pt idx="260">
                  <c:v>49.318848419189457</c:v>
                </c:pt>
                <c:pt idx="261">
                  <c:v>44.432959747314463</c:v>
                </c:pt>
                <c:pt idx="262">
                  <c:v>42.118787384033219</c:v>
                </c:pt>
                <c:pt idx="263">
                  <c:v>40.958382415771503</c:v>
                </c:pt>
                <c:pt idx="264">
                  <c:v>43.007263946533222</c:v>
                </c:pt>
                <c:pt idx="265">
                  <c:v>43.804212188720719</c:v>
                </c:pt>
                <c:pt idx="266">
                  <c:v>50.303524017333999</c:v>
                </c:pt>
                <c:pt idx="267">
                  <c:v>49.480918884277358</c:v>
                </c:pt>
                <c:pt idx="268">
                  <c:v>50.44836959838868</c:v>
                </c:pt>
                <c:pt idx="269">
                  <c:v>49.696087646484372</c:v>
                </c:pt>
                <c:pt idx="270">
                  <c:v>50.388020324707036</c:v>
                </c:pt>
                <c:pt idx="271">
                  <c:v>49.599153900146504</c:v>
                </c:pt>
                <c:pt idx="272">
                  <c:v>51.168075561523459</c:v>
                </c:pt>
                <c:pt idx="273">
                  <c:v>51.644908142089854</c:v>
                </c:pt>
                <c:pt idx="274">
                  <c:v>52.254763793945315</c:v>
                </c:pt>
                <c:pt idx="275">
                  <c:v>50.189563751220703</c:v>
                </c:pt>
                <c:pt idx="276">
                  <c:v>50.179569244384759</c:v>
                </c:pt>
                <c:pt idx="277">
                  <c:v>47.285700225830055</c:v>
                </c:pt>
                <c:pt idx="278">
                  <c:v>42.095384216308574</c:v>
                </c:pt>
                <c:pt idx="279">
                  <c:v>36.791814422607416</c:v>
                </c:pt>
                <c:pt idx="280">
                  <c:v>34.822154998779304</c:v>
                </c:pt>
                <c:pt idx="281">
                  <c:v>30.307135772705077</c:v>
                </c:pt>
                <c:pt idx="282">
                  <c:v>29.927964782714838</c:v>
                </c:pt>
                <c:pt idx="283">
                  <c:v>29.755507659912098</c:v>
                </c:pt>
                <c:pt idx="284">
                  <c:v>31.767535400390621</c:v>
                </c:pt>
                <c:pt idx="285">
                  <c:v>36.350912475585936</c:v>
                </c:pt>
                <c:pt idx="286">
                  <c:v>38.311651611328116</c:v>
                </c:pt>
                <c:pt idx="287">
                  <c:v>38.691761016845703</c:v>
                </c:pt>
                <c:pt idx="288">
                  <c:v>43.551909637451182</c:v>
                </c:pt>
                <c:pt idx="289">
                  <c:v>48.219262695312501</c:v>
                </c:pt>
                <c:pt idx="290">
                  <c:v>45.398589324951161</c:v>
                </c:pt>
                <c:pt idx="291">
                  <c:v>47.931051635742179</c:v>
                </c:pt>
                <c:pt idx="292">
                  <c:v>49.404784393310543</c:v>
                </c:pt>
                <c:pt idx="293">
                  <c:v>45.511052703857423</c:v>
                </c:pt>
                <c:pt idx="294">
                  <c:v>37.960906410217277</c:v>
                </c:pt>
                <c:pt idx="295">
                  <c:v>35.935422706604001</c:v>
                </c:pt>
                <c:pt idx="296">
                  <c:v>31.432314872741699</c:v>
                </c:pt>
                <c:pt idx="297">
                  <c:v>27.191084098815917</c:v>
                </c:pt>
                <c:pt idx="298">
                  <c:v>25.470518302917476</c:v>
                </c:pt>
                <c:pt idx="299">
                  <c:v>28.849275588989258</c:v>
                </c:pt>
                <c:pt idx="300">
                  <c:v>28.365803146362317</c:v>
                </c:pt>
                <c:pt idx="301">
                  <c:v>27.294305801391602</c:v>
                </c:pt>
                <c:pt idx="302">
                  <c:v>25.406972503662121</c:v>
                </c:pt>
                <c:pt idx="303">
                  <c:v>24.785534667968758</c:v>
                </c:pt>
                <c:pt idx="304">
                  <c:v>23.546537780761717</c:v>
                </c:pt>
                <c:pt idx="305">
                  <c:v>19.261599540710439</c:v>
                </c:pt>
                <c:pt idx="306">
                  <c:v>17.650049209594716</c:v>
                </c:pt>
                <c:pt idx="307">
                  <c:v>16.822713279724105</c:v>
                </c:pt>
                <c:pt idx="308">
                  <c:v>15.697928619384749</c:v>
                </c:pt>
                <c:pt idx="309">
                  <c:v>14.657304382324208</c:v>
                </c:pt>
                <c:pt idx="310">
                  <c:v>15.034215354919429</c:v>
                </c:pt>
                <c:pt idx="311">
                  <c:v>16.839526748657228</c:v>
                </c:pt>
                <c:pt idx="312">
                  <c:v>21.122609901428216</c:v>
                </c:pt>
                <c:pt idx="313">
                  <c:v>22.577989959716803</c:v>
                </c:pt>
                <c:pt idx="314">
                  <c:v>22.444696426391602</c:v>
                </c:pt>
                <c:pt idx="315">
                  <c:v>20.666548252105706</c:v>
                </c:pt>
                <c:pt idx="316">
                  <c:v>17.940482425689687</c:v>
                </c:pt>
                <c:pt idx="317">
                  <c:v>18.944153308868408</c:v>
                </c:pt>
                <c:pt idx="318">
                  <c:v>18.841464710235591</c:v>
                </c:pt>
                <c:pt idx="319">
                  <c:v>17.849073505401613</c:v>
                </c:pt>
                <c:pt idx="320">
                  <c:v>19.293489646911624</c:v>
                </c:pt>
                <c:pt idx="321">
                  <c:v>20.306135940551762</c:v>
                </c:pt>
                <c:pt idx="322">
                  <c:v>15.400693511962888</c:v>
                </c:pt>
                <c:pt idx="323">
                  <c:v>13.717516136169428</c:v>
                </c:pt>
                <c:pt idx="324">
                  <c:v>8.7704929351806609</c:v>
                </c:pt>
                <c:pt idx="325">
                  <c:v>6.6144521713256781</c:v>
                </c:pt>
                <c:pt idx="326">
                  <c:v>10.971192169189459</c:v>
                </c:pt>
                <c:pt idx="327">
                  <c:v>15.155337905883792</c:v>
                </c:pt>
                <c:pt idx="328">
                  <c:v>14.787880134582531</c:v>
                </c:pt>
                <c:pt idx="329">
                  <c:v>20.903015899658222</c:v>
                </c:pt>
                <c:pt idx="330">
                  <c:v>19.804329586029066</c:v>
                </c:pt>
                <c:pt idx="331">
                  <c:v>12.854222726821906</c:v>
                </c:pt>
                <c:pt idx="332">
                  <c:v>10.107789468765265</c:v>
                </c:pt>
                <c:pt idx="333">
                  <c:v>11.960751581192024</c:v>
                </c:pt>
                <c:pt idx="334">
                  <c:v>9.2238556385040305</c:v>
                </c:pt>
                <c:pt idx="335">
                  <c:v>13.945516729354864</c:v>
                </c:pt>
                <c:pt idx="336">
                  <c:v>17.359467124938966</c:v>
                </c:pt>
                <c:pt idx="337">
                  <c:v>17.073779106140147</c:v>
                </c:pt>
                <c:pt idx="338">
                  <c:v>15.039958000183105</c:v>
                </c:pt>
                <c:pt idx="339">
                  <c:v>14.209351634979251</c:v>
                </c:pt>
                <c:pt idx="340">
                  <c:v>11.650436115264892</c:v>
                </c:pt>
                <c:pt idx="341">
                  <c:v>10.391200923919673</c:v>
                </c:pt>
                <c:pt idx="342">
                  <c:v>10.523961162567133</c:v>
                </c:pt>
                <c:pt idx="343">
                  <c:v>9.46613607406616</c:v>
                </c:pt>
                <c:pt idx="344">
                  <c:v>12.446589660644529</c:v>
                </c:pt>
                <c:pt idx="345">
                  <c:v>12.921869850158686</c:v>
                </c:pt>
                <c:pt idx="346">
                  <c:v>9.8978493690490765</c:v>
                </c:pt>
                <c:pt idx="347">
                  <c:v>12.559388828277596</c:v>
                </c:pt>
                <c:pt idx="348">
                  <c:v>13.52176275253297</c:v>
                </c:pt>
                <c:pt idx="349">
                  <c:v>10.072951126098642</c:v>
                </c:pt>
                <c:pt idx="350">
                  <c:v>12.535874938964863</c:v>
                </c:pt>
                <c:pt idx="351">
                  <c:v>12.75590648651125</c:v>
                </c:pt>
                <c:pt idx="352">
                  <c:v>6.3033089160919289</c:v>
                </c:pt>
                <c:pt idx="353">
                  <c:v>7.3579576969146903</c:v>
                </c:pt>
                <c:pt idx="354">
                  <c:v>9.1446395397186375</c:v>
                </c:pt>
                <c:pt idx="355">
                  <c:v>5.9976940631866471</c:v>
                </c:pt>
                <c:pt idx="356">
                  <c:v>7.3233981609344507</c:v>
                </c:pt>
                <c:pt idx="357">
                  <c:v>9.4375424385070836</c:v>
                </c:pt>
                <c:pt idx="358">
                  <c:v>6.2247942447662288</c:v>
                </c:pt>
                <c:pt idx="359">
                  <c:v>5.2656303048133859</c:v>
                </c:pt>
                <c:pt idx="360">
                  <c:v>4.4294814268747977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5012-48C8-83DC-BD3839A4EFAC}"/>
            </c:ext>
          </c:extLst>
        </c:ser>
        <c:ser>
          <c:idx val="8"/>
          <c:order val="6"/>
          <c:tx>
            <c:v>S20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SH!$EA$4:$EA$364</c:f>
              <c:numCache>
                <c:formatCode>General</c:formatCode>
                <c:ptCount val="361"/>
                <c:pt idx="0">
                  <c:v>181.81529744466135</c:v>
                </c:pt>
                <c:pt idx="1">
                  <c:v>178.62485504150376</c:v>
                </c:pt>
                <c:pt idx="2">
                  <c:v>159.94561767578114</c:v>
                </c:pt>
                <c:pt idx="3">
                  <c:v>131.2576507568358</c:v>
                </c:pt>
                <c:pt idx="4">
                  <c:v>114.3992034912108</c:v>
                </c:pt>
                <c:pt idx="5">
                  <c:v>91.677319335937469</c:v>
                </c:pt>
                <c:pt idx="6">
                  <c:v>69.985015869140653</c:v>
                </c:pt>
                <c:pt idx="7">
                  <c:v>64.253048706054699</c:v>
                </c:pt>
                <c:pt idx="8">
                  <c:v>62.010748291015645</c:v>
                </c:pt>
                <c:pt idx="9">
                  <c:v>52.2921142578125</c:v>
                </c:pt>
                <c:pt idx="10">
                  <c:v>47.489161682128902</c:v>
                </c:pt>
                <c:pt idx="11">
                  <c:v>42.189701843261702</c:v>
                </c:pt>
                <c:pt idx="12">
                  <c:v>36.780355072021479</c:v>
                </c:pt>
                <c:pt idx="13">
                  <c:v>29.892871856689442</c:v>
                </c:pt>
                <c:pt idx="14">
                  <c:v>32.520948791503898</c:v>
                </c:pt>
                <c:pt idx="15">
                  <c:v>27.794492340087885</c:v>
                </c:pt>
                <c:pt idx="16">
                  <c:v>26.398838424682616</c:v>
                </c:pt>
                <c:pt idx="17">
                  <c:v>26.57106437683106</c:v>
                </c:pt>
                <c:pt idx="18">
                  <c:v>28.217950057983398</c:v>
                </c:pt>
                <c:pt idx="19">
                  <c:v>29.417245101928717</c:v>
                </c:pt>
                <c:pt idx="20">
                  <c:v>32.038011550903342</c:v>
                </c:pt>
                <c:pt idx="21">
                  <c:v>33.317501831054699</c:v>
                </c:pt>
                <c:pt idx="22">
                  <c:v>32.103475952148443</c:v>
                </c:pt>
                <c:pt idx="23">
                  <c:v>32.337309265136724</c:v>
                </c:pt>
                <c:pt idx="24">
                  <c:v>30.694472122192384</c:v>
                </c:pt>
                <c:pt idx="25">
                  <c:v>26.848387336730958</c:v>
                </c:pt>
                <c:pt idx="26">
                  <c:v>23.388920402526857</c:v>
                </c:pt>
                <c:pt idx="27">
                  <c:v>29.522798728942881</c:v>
                </c:pt>
                <c:pt idx="28">
                  <c:v>30.720396995544444</c:v>
                </c:pt>
                <c:pt idx="29">
                  <c:v>32.791674995422355</c:v>
                </c:pt>
                <c:pt idx="30">
                  <c:v>36.001240158081046</c:v>
                </c:pt>
                <c:pt idx="31">
                  <c:v>35.318213272094724</c:v>
                </c:pt>
                <c:pt idx="32">
                  <c:v>36.028883743286123</c:v>
                </c:pt>
                <c:pt idx="33">
                  <c:v>41.118824386596678</c:v>
                </c:pt>
                <c:pt idx="34">
                  <c:v>37.149940872192403</c:v>
                </c:pt>
                <c:pt idx="35">
                  <c:v>37.046931076049823</c:v>
                </c:pt>
                <c:pt idx="36">
                  <c:v>41.547328186035159</c:v>
                </c:pt>
                <c:pt idx="37">
                  <c:v>43.708067321777364</c:v>
                </c:pt>
                <c:pt idx="38">
                  <c:v>33.988721084594737</c:v>
                </c:pt>
                <c:pt idx="39">
                  <c:v>35.0342098236084</c:v>
                </c:pt>
                <c:pt idx="40">
                  <c:v>34.686032485961924</c:v>
                </c:pt>
                <c:pt idx="41">
                  <c:v>30.453920555114756</c:v>
                </c:pt>
                <c:pt idx="42">
                  <c:v>22.675660896301281</c:v>
                </c:pt>
                <c:pt idx="43">
                  <c:v>31.485318565368658</c:v>
                </c:pt>
                <c:pt idx="44">
                  <c:v>34.232697868347181</c:v>
                </c:pt>
                <c:pt idx="45">
                  <c:v>35.503034019470221</c:v>
                </c:pt>
                <c:pt idx="46">
                  <c:v>40.942447280883776</c:v>
                </c:pt>
                <c:pt idx="47">
                  <c:v>42.038563537597639</c:v>
                </c:pt>
                <c:pt idx="48">
                  <c:v>42.944145965576162</c:v>
                </c:pt>
                <c:pt idx="49">
                  <c:v>48.722539520263659</c:v>
                </c:pt>
                <c:pt idx="50">
                  <c:v>52.455629730224587</c:v>
                </c:pt>
                <c:pt idx="51">
                  <c:v>62.201742553710936</c:v>
                </c:pt>
                <c:pt idx="52">
                  <c:v>71.8778678894043</c:v>
                </c:pt>
                <c:pt idx="53">
                  <c:v>72.549107360839841</c:v>
                </c:pt>
                <c:pt idx="54">
                  <c:v>70.205081939697266</c:v>
                </c:pt>
                <c:pt idx="55">
                  <c:v>77.787728118896482</c:v>
                </c:pt>
                <c:pt idx="56">
                  <c:v>78.17236251831055</c:v>
                </c:pt>
                <c:pt idx="57">
                  <c:v>83.48787460327145</c:v>
                </c:pt>
                <c:pt idx="58">
                  <c:v>88.640615081787061</c:v>
                </c:pt>
                <c:pt idx="59">
                  <c:v>92.173857116699168</c:v>
                </c:pt>
                <c:pt idx="60">
                  <c:v>94.106518554687526</c:v>
                </c:pt>
                <c:pt idx="61">
                  <c:v>89.616563415527366</c:v>
                </c:pt>
                <c:pt idx="62">
                  <c:v>88.97041473388677</c:v>
                </c:pt>
                <c:pt idx="63">
                  <c:v>91.73729400634781</c:v>
                </c:pt>
                <c:pt idx="64">
                  <c:v>95.334826660156395</c:v>
                </c:pt>
                <c:pt idx="65">
                  <c:v>92.249230957031315</c:v>
                </c:pt>
                <c:pt idx="66">
                  <c:v>98.141966247558656</c:v>
                </c:pt>
                <c:pt idx="67">
                  <c:v>96.810490417480452</c:v>
                </c:pt>
                <c:pt idx="68">
                  <c:v>91.273214721679579</c:v>
                </c:pt>
                <c:pt idx="69">
                  <c:v>92.447586059570185</c:v>
                </c:pt>
                <c:pt idx="70">
                  <c:v>88.269929504394412</c:v>
                </c:pt>
                <c:pt idx="71">
                  <c:v>91.678666687011642</c:v>
                </c:pt>
                <c:pt idx="72">
                  <c:v>94.368922424316438</c:v>
                </c:pt>
                <c:pt idx="73">
                  <c:v>99.32801971435552</c:v>
                </c:pt>
                <c:pt idx="74">
                  <c:v>100.64766082763674</c:v>
                </c:pt>
                <c:pt idx="75">
                  <c:v>100.61986541748051</c:v>
                </c:pt>
                <c:pt idx="76">
                  <c:v>89.588286590576175</c:v>
                </c:pt>
                <c:pt idx="77">
                  <c:v>85.278426361083945</c:v>
                </c:pt>
                <c:pt idx="78">
                  <c:v>104.37345199584956</c:v>
                </c:pt>
                <c:pt idx="79">
                  <c:v>122.71254501342776</c:v>
                </c:pt>
                <c:pt idx="80">
                  <c:v>148.22524795532226</c:v>
                </c:pt>
                <c:pt idx="81">
                  <c:v>174.06887512207038</c:v>
                </c:pt>
                <c:pt idx="82">
                  <c:v>193.76099853515638</c:v>
                </c:pt>
                <c:pt idx="83">
                  <c:v>190.6940032958986</c:v>
                </c:pt>
                <c:pt idx="84">
                  <c:v>188.05311889648459</c:v>
                </c:pt>
                <c:pt idx="85">
                  <c:v>179.17057495117217</c:v>
                </c:pt>
                <c:pt idx="86">
                  <c:v>181.27590942382841</c:v>
                </c:pt>
                <c:pt idx="87">
                  <c:v>180.07303161621121</c:v>
                </c:pt>
                <c:pt idx="88">
                  <c:v>182.9871429443362</c:v>
                </c:pt>
                <c:pt idx="89">
                  <c:v>191.20738220214861</c:v>
                </c:pt>
                <c:pt idx="90">
                  <c:v>199.7730224609376</c:v>
                </c:pt>
                <c:pt idx="91">
                  <c:v>198.00551757812502</c:v>
                </c:pt>
                <c:pt idx="92">
                  <c:v>202.43915710449218</c:v>
                </c:pt>
                <c:pt idx="93">
                  <c:v>198.09196166992177</c:v>
                </c:pt>
                <c:pt idx="94">
                  <c:v>196.02987976074218</c:v>
                </c:pt>
                <c:pt idx="95">
                  <c:v>202.37680358886718</c:v>
                </c:pt>
                <c:pt idx="96">
                  <c:v>208.98001098632821</c:v>
                </c:pt>
                <c:pt idx="97">
                  <c:v>202.14520263671881</c:v>
                </c:pt>
                <c:pt idx="98">
                  <c:v>210.85232849121098</c:v>
                </c:pt>
                <c:pt idx="99">
                  <c:v>215.92620849609381</c:v>
                </c:pt>
                <c:pt idx="100">
                  <c:v>208.68958435058602</c:v>
                </c:pt>
                <c:pt idx="101">
                  <c:v>197.1054779052736</c:v>
                </c:pt>
                <c:pt idx="102">
                  <c:v>208.621014404297</c:v>
                </c:pt>
                <c:pt idx="103">
                  <c:v>208.39499511718776</c:v>
                </c:pt>
                <c:pt idx="104">
                  <c:v>202.29179687500022</c:v>
                </c:pt>
                <c:pt idx="105">
                  <c:v>207.2368896484376</c:v>
                </c:pt>
                <c:pt idx="106">
                  <c:v>218.67189025878901</c:v>
                </c:pt>
                <c:pt idx="107">
                  <c:v>215.3955932617186</c:v>
                </c:pt>
                <c:pt idx="108">
                  <c:v>217.9860656738278</c:v>
                </c:pt>
                <c:pt idx="109">
                  <c:v>217.59214477539041</c:v>
                </c:pt>
                <c:pt idx="110">
                  <c:v>212.52760620117178</c:v>
                </c:pt>
                <c:pt idx="111">
                  <c:v>210.34384765625001</c:v>
                </c:pt>
                <c:pt idx="112">
                  <c:v>215.96000671386719</c:v>
                </c:pt>
                <c:pt idx="113">
                  <c:v>219.76728820800776</c:v>
                </c:pt>
                <c:pt idx="114">
                  <c:v>222.11154479980459</c:v>
                </c:pt>
                <c:pt idx="115">
                  <c:v>228.93793640136701</c:v>
                </c:pt>
                <c:pt idx="116">
                  <c:v>225.75171203613263</c:v>
                </c:pt>
                <c:pt idx="117">
                  <c:v>219.180255126953</c:v>
                </c:pt>
                <c:pt idx="118">
                  <c:v>219.39169311523443</c:v>
                </c:pt>
                <c:pt idx="119">
                  <c:v>212.46325073242178</c:v>
                </c:pt>
                <c:pt idx="120">
                  <c:v>210.12880249023442</c:v>
                </c:pt>
                <c:pt idx="121">
                  <c:v>209.15392456054695</c:v>
                </c:pt>
                <c:pt idx="122">
                  <c:v>204.67745971679699</c:v>
                </c:pt>
                <c:pt idx="123">
                  <c:v>191.05661621093759</c:v>
                </c:pt>
                <c:pt idx="124">
                  <c:v>191.70494384765641</c:v>
                </c:pt>
                <c:pt idx="125">
                  <c:v>186.14733886718759</c:v>
                </c:pt>
                <c:pt idx="126">
                  <c:v>184.04156188964839</c:v>
                </c:pt>
                <c:pt idx="127">
                  <c:v>177.3507537841796</c:v>
                </c:pt>
                <c:pt idx="128">
                  <c:v>177.33070373535139</c:v>
                </c:pt>
                <c:pt idx="129">
                  <c:v>167.708981323242</c:v>
                </c:pt>
                <c:pt idx="130">
                  <c:v>163.69292602539039</c:v>
                </c:pt>
                <c:pt idx="131">
                  <c:v>154.92680664062482</c:v>
                </c:pt>
                <c:pt idx="132">
                  <c:v>161.29176025390601</c:v>
                </c:pt>
                <c:pt idx="133">
                  <c:v>162.40426025390599</c:v>
                </c:pt>
                <c:pt idx="134">
                  <c:v>169.23893737792963</c:v>
                </c:pt>
                <c:pt idx="135">
                  <c:v>174.0929260253906</c:v>
                </c:pt>
                <c:pt idx="136">
                  <c:v>178.63917541503901</c:v>
                </c:pt>
                <c:pt idx="137">
                  <c:v>175.77919006347662</c:v>
                </c:pt>
                <c:pt idx="138">
                  <c:v>167.38467102050782</c:v>
                </c:pt>
                <c:pt idx="139">
                  <c:v>163.20634155273422</c:v>
                </c:pt>
                <c:pt idx="140">
                  <c:v>155.9868164062498</c:v>
                </c:pt>
                <c:pt idx="141">
                  <c:v>153.99359741210918</c:v>
                </c:pt>
                <c:pt idx="142">
                  <c:v>147.25916137695299</c:v>
                </c:pt>
                <c:pt idx="143">
                  <c:v>148.40883789062499</c:v>
                </c:pt>
                <c:pt idx="144">
                  <c:v>150.08808898925778</c:v>
                </c:pt>
                <c:pt idx="145">
                  <c:v>148.1778930664062</c:v>
                </c:pt>
                <c:pt idx="146">
                  <c:v>148.84523925781258</c:v>
                </c:pt>
                <c:pt idx="147">
                  <c:v>146.97186279296881</c:v>
                </c:pt>
                <c:pt idx="148">
                  <c:v>142.22701721191402</c:v>
                </c:pt>
                <c:pt idx="149">
                  <c:v>136.02861938476559</c:v>
                </c:pt>
                <c:pt idx="150">
                  <c:v>129.9736236572266</c:v>
                </c:pt>
                <c:pt idx="151">
                  <c:v>127.31029357910138</c:v>
                </c:pt>
                <c:pt idx="152">
                  <c:v>126.09869232177718</c:v>
                </c:pt>
                <c:pt idx="153">
                  <c:v>121.11021728515621</c:v>
                </c:pt>
                <c:pt idx="154">
                  <c:v>118.92381286621101</c:v>
                </c:pt>
                <c:pt idx="155">
                  <c:v>119.04737091064462</c:v>
                </c:pt>
                <c:pt idx="156">
                  <c:v>109.74388732910174</c:v>
                </c:pt>
                <c:pt idx="157">
                  <c:v>109.67308197021494</c:v>
                </c:pt>
                <c:pt idx="158">
                  <c:v>112.47731170654315</c:v>
                </c:pt>
                <c:pt idx="159">
                  <c:v>110.69176483154315</c:v>
                </c:pt>
                <c:pt idx="160">
                  <c:v>110.58337860107433</c:v>
                </c:pt>
                <c:pt idx="161">
                  <c:v>121.00531311035161</c:v>
                </c:pt>
                <c:pt idx="162">
                  <c:v>119.23866119384782</c:v>
                </c:pt>
                <c:pt idx="163">
                  <c:v>121.3962768554688</c:v>
                </c:pt>
                <c:pt idx="164">
                  <c:v>120.8417205810546</c:v>
                </c:pt>
                <c:pt idx="165">
                  <c:v>123.29089202880841</c:v>
                </c:pt>
                <c:pt idx="166">
                  <c:v>108.13184051513659</c:v>
                </c:pt>
                <c:pt idx="167">
                  <c:v>108.92042694091781</c:v>
                </c:pt>
                <c:pt idx="168">
                  <c:v>105.34389038085922</c:v>
                </c:pt>
                <c:pt idx="169">
                  <c:v>107.4982833862304</c:v>
                </c:pt>
                <c:pt idx="170">
                  <c:v>101.31463470458989</c:v>
                </c:pt>
                <c:pt idx="171">
                  <c:v>108.20440216064449</c:v>
                </c:pt>
                <c:pt idx="172">
                  <c:v>100.1067810058593</c:v>
                </c:pt>
                <c:pt idx="173">
                  <c:v>101.15866241455069</c:v>
                </c:pt>
                <c:pt idx="174">
                  <c:v>93.281954956054577</c:v>
                </c:pt>
                <c:pt idx="175">
                  <c:v>96.597444152831898</c:v>
                </c:pt>
                <c:pt idx="176">
                  <c:v>92.61247406005856</c:v>
                </c:pt>
                <c:pt idx="177">
                  <c:v>93.626411437988253</c:v>
                </c:pt>
                <c:pt idx="178">
                  <c:v>86.301257324218767</c:v>
                </c:pt>
                <c:pt idx="179">
                  <c:v>90.824511718750074</c:v>
                </c:pt>
                <c:pt idx="180">
                  <c:v>91.073564147949284</c:v>
                </c:pt>
                <c:pt idx="181">
                  <c:v>102.11759185791023</c:v>
                </c:pt>
                <c:pt idx="182">
                  <c:v>108.54917144775391</c:v>
                </c:pt>
                <c:pt idx="183">
                  <c:v>110.46939697265623</c:v>
                </c:pt>
                <c:pt idx="184">
                  <c:v>107.76199798583976</c:v>
                </c:pt>
                <c:pt idx="185">
                  <c:v>99.544668579101511</c:v>
                </c:pt>
                <c:pt idx="186">
                  <c:v>91.154957580566361</c:v>
                </c:pt>
                <c:pt idx="187">
                  <c:v>87.038233947753923</c:v>
                </c:pt>
                <c:pt idx="188">
                  <c:v>89.756790161132884</c:v>
                </c:pt>
                <c:pt idx="189">
                  <c:v>92.008345031738344</c:v>
                </c:pt>
                <c:pt idx="190">
                  <c:v>101.67633666992199</c:v>
                </c:pt>
                <c:pt idx="191">
                  <c:v>107.95510711669934</c:v>
                </c:pt>
                <c:pt idx="192">
                  <c:v>111.97789154052737</c:v>
                </c:pt>
                <c:pt idx="193">
                  <c:v>107.71700439453124</c:v>
                </c:pt>
                <c:pt idx="194">
                  <c:v>103.65566101074219</c:v>
                </c:pt>
                <c:pt idx="195">
                  <c:v>93.678823852538997</c:v>
                </c:pt>
                <c:pt idx="196">
                  <c:v>85.006402587890534</c:v>
                </c:pt>
                <c:pt idx="197">
                  <c:v>88.598529052734335</c:v>
                </c:pt>
                <c:pt idx="198">
                  <c:v>92.977989196777273</c:v>
                </c:pt>
                <c:pt idx="199">
                  <c:v>95.334538269042895</c:v>
                </c:pt>
                <c:pt idx="200">
                  <c:v>96.919589233398369</c:v>
                </c:pt>
                <c:pt idx="201">
                  <c:v>105.37474365234364</c:v>
                </c:pt>
                <c:pt idx="202">
                  <c:v>97.992840576171801</c:v>
                </c:pt>
                <c:pt idx="203">
                  <c:v>102.09185943603521</c:v>
                </c:pt>
                <c:pt idx="204">
                  <c:v>101.98567047119147</c:v>
                </c:pt>
                <c:pt idx="205">
                  <c:v>112.84873046874995</c:v>
                </c:pt>
                <c:pt idx="206">
                  <c:v>104.54315185546875</c:v>
                </c:pt>
                <c:pt idx="207">
                  <c:v>104.22779235839843</c:v>
                </c:pt>
                <c:pt idx="208">
                  <c:v>99.911981201171827</c:v>
                </c:pt>
                <c:pt idx="209">
                  <c:v>101.18842315673825</c:v>
                </c:pt>
                <c:pt idx="210">
                  <c:v>92.985331726074264</c:v>
                </c:pt>
                <c:pt idx="211">
                  <c:v>99.887358093261867</c:v>
                </c:pt>
                <c:pt idx="212">
                  <c:v>98.173426818847787</c:v>
                </c:pt>
                <c:pt idx="213">
                  <c:v>94.061921691894625</c:v>
                </c:pt>
                <c:pt idx="214">
                  <c:v>94.849337768554818</c:v>
                </c:pt>
                <c:pt idx="215">
                  <c:v>91.311581420898577</c:v>
                </c:pt>
                <c:pt idx="216">
                  <c:v>86.965338134765659</c:v>
                </c:pt>
                <c:pt idx="217">
                  <c:v>84.168518066406307</c:v>
                </c:pt>
                <c:pt idx="218">
                  <c:v>87.954975891113321</c:v>
                </c:pt>
                <c:pt idx="219">
                  <c:v>88.692555236816332</c:v>
                </c:pt>
                <c:pt idx="220">
                  <c:v>94.080754089355381</c:v>
                </c:pt>
                <c:pt idx="221">
                  <c:v>87.073022460937423</c:v>
                </c:pt>
                <c:pt idx="222">
                  <c:v>87.901846313476469</c:v>
                </c:pt>
                <c:pt idx="223">
                  <c:v>85.562710571288974</c:v>
                </c:pt>
                <c:pt idx="224">
                  <c:v>87.113662719726577</c:v>
                </c:pt>
                <c:pt idx="225">
                  <c:v>88.461883544921946</c:v>
                </c:pt>
                <c:pt idx="226">
                  <c:v>90.295347595214906</c:v>
                </c:pt>
                <c:pt idx="227">
                  <c:v>98.033897399902429</c:v>
                </c:pt>
                <c:pt idx="228">
                  <c:v>89.833441162109466</c:v>
                </c:pt>
                <c:pt idx="229">
                  <c:v>81.825497436523492</c:v>
                </c:pt>
                <c:pt idx="230">
                  <c:v>75.380940246582043</c:v>
                </c:pt>
                <c:pt idx="231">
                  <c:v>73.729821777343773</c:v>
                </c:pt>
                <c:pt idx="232">
                  <c:v>64.491183471679676</c:v>
                </c:pt>
                <c:pt idx="233">
                  <c:v>70.905166625976534</c:v>
                </c:pt>
                <c:pt idx="234">
                  <c:v>66.955908203124977</c:v>
                </c:pt>
                <c:pt idx="235">
                  <c:v>70.015950012207014</c:v>
                </c:pt>
                <c:pt idx="236">
                  <c:v>67.676239013671889</c:v>
                </c:pt>
                <c:pt idx="237">
                  <c:v>67.213626098632801</c:v>
                </c:pt>
                <c:pt idx="238">
                  <c:v>62.136403656005861</c:v>
                </c:pt>
                <c:pt idx="239">
                  <c:v>72.683040618896584</c:v>
                </c:pt>
                <c:pt idx="240">
                  <c:v>71.740050506591871</c:v>
                </c:pt>
                <c:pt idx="241">
                  <c:v>71.303451538086023</c:v>
                </c:pt>
                <c:pt idx="242">
                  <c:v>71.844073486328213</c:v>
                </c:pt>
                <c:pt idx="243">
                  <c:v>77.235059356689547</c:v>
                </c:pt>
                <c:pt idx="244">
                  <c:v>75.948679351806646</c:v>
                </c:pt>
                <c:pt idx="245">
                  <c:v>75.777837371826166</c:v>
                </c:pt>
                <c:pt idx="246">
                  <c:v>77.690156555175776</c:v>
                </c:pt>
                <c:pt idx="247">
                  <c:v>77.094596862792969</c:v>
                </c:pt>
                <c:pt idx="248">
                  <c:v>69.552679443359381</c:v>
                </c:pt>
                <c:pt idx="249">
                  <c:v>61.547187805175781</c:v>
                </c:pt>
                <c:pt idx="250">
                  <c:v>61.879467773437497</c:v>
                </c:pt>
                <c:pt idx="251">
                  <c:v>61.695001220703126</c:v>
                </c:pt>
                <c:pt idx="252">
                  <c:v>59.027284240722658</c:v>
                </c:pt>
                <c:pt idx="253">
                  <c:v>60.719302368164065</c:v>
                </c:pt>
                <c:pt idx="254">
                  <c:v>58.442274475097669</c:v>
                </c:pt>
                <c:pt idx="255">
                  <c:v>52.542564392089844</c:v>
                </c:pt>
                <c:pt idx="256">
                  <c:v>51.203894805908206</c:v>
                </c:pt>
                <c:pt idx="257">
                  <c:v>50.196974945068362</c:v>
                </c:pt>
                <c:pt idx="258">
                  <c:v>49.387512207031236</c:v>
                </c:pt>
                <c:pt idx="259">
                  <c:v>50.035215759277335</c:v>
                </c:pt>
                <c:pt idx="260">
                  <c:v>45.63994216918946</c:v>
                </c:pt>
                <c:pt idx="261">
                  <c:v>43.08236923217774</c:v>
                </c:pt>
                <c:pt idx="262">
                  <c:v>46.907152557373038</c:v>
                </c:pt>
                <c:pt idx="263">
                  <c:v>47.877294921874999</c:v>
                </c:pt>
                <c:pt idx="264">
                  <c:v>46.887109375000001</c:v>
                </c:pt>
                <c:pt idx="265">
                  <c:v>48.821666717529297</c:v>
                </c:pt>
                <c:pt idx="266">
                  <c:v>47.539971923828141</c:v>
                </c:pt>
                <c:pt idx="267">
                  <c:v>39.631542968750018</c:v>
                </c:pt>
                <c:pt idx="268">
                  <c:v>38.62111892700198</c:v>
                </c:pt>
                <c:pt idx="269">
                  <c:v>41.028299713134786</c:v>
                </c:pt>
                <c:pt idx="270">
                  <c:v>42.611644744873061</c:v>
                </c:pt>
                <c:pt idx="271">
                  <c:v>43.556395721435557</c:v>
                </c:pt>
                <c:pt idx="272">
                  <c:v>50.292902374267598</c:v>
                </c:pt>
                <c:pt idx="273">
                  <c:v>48.940708923339855</c:v>
                </c:pt>
                <c:pt idx="274">
                  <c:v>46.378263092041038</c:v>
                </c:pt>
                <c:pt idx="275">
                  <c:v>48.209145355224614</c:v>
                </c:pt>
                <c:pt idx="276">
                  <c:v>55.822687530517577</c:v>
                </c:pt>
                <c:pt idx="277">
                  <c:v>54.210785675048818</c:v>
                </c:pt>
                <c:pt idx="278">
                  <c:v>54.887782287597631</c:v>
                </c:pt>
                <c:pt idx="279">
                  <c:v>60.004936981201148</c:v>
                </c:pt>
                <c:pt idx="280">
                  <c:v>55.775580596923817</c:v>
                </c:pt>
                <c:pt idx="281">
                  <c:v>46.536922836303695</c:v>
                </c:pt>
                <c:pt idx="282">
                  <c:v>45.039334487915013</c:v>
                </c:pt>
                <c:pt idx="283">
                  <c:v>42.751395034790022</c:v>
                </c:pt>
                <c:pt idx="284">
                  <c:v>37.985101699829087</c:v>
                </c:pt>
                <c:pt idx="285">
                  <c:v>42.929922866821286</c:v>
                </c:pt>
                <c:pt idx="286">
                  <c:v>47.974999237060544</c:v>
                </c:pt>
                <c:pt idx="287">
                  <c:v>44.406220626831058</c:v>
                </c:pt>
                <c:pt idx="288">
                  <c:v>46.77520866394044</c:v>
                </c:pt>
                <c:pt idx="289">
                  <c:v>44.355634689331069</c:v>
                </c:pt>
                <c:pt idx="290">
                  <c:v>42.340617752075204</c:v>
                </c:pt>
                <c:pt idx="291">
                  <c:v>41.412277603149427</c:v>
                </c:pt>
                <c:pt idx="292">
                  <c:v>41.205725860595706</c:v>
                </c:pt>
                <c:pt idx="293">
                  <c:v>39.524211120605457</c:v>
                </c:pt>
                <c:pt idx="294">
                  <c:v>40.417052459716771</c:v>
                </c:pt>
                <c:pt idx="295">
                  <c:v>36.582272338867156</c:v>
                </c:pt>
                <c:pt idx="296">
                  <c:v>32.372922515869121</c:v>
                </c:pt>
                <c:pt idx="297">
                  <c:v>32.449058914184562</c:v>
                </c:pt>
                <c:pt idx="298">
                  <c:v>31.337037277221679</c:v>
                </c:pt>
                <c:pt idx="299">
                  <c:v>30.530734634399419</c:v>
                </c:pt>
                <c:pt idx="300">
                  <c:v>32.111200332641602</c:v>
                </c:pt>
                <c:pt idx="301">
                  <c:v>36.019834518432617</c:v>
                </c:pt>
                <c:pt idx="302">
                  <c:v>32.511263942718507</c:v>
                </c:pt>
                <c:pt idx="303">
                  <c:v>31.845102977752685</c:v>
                </c:pt>
                <c:pt idx="304">
                  <c:v>31.969208812713624</c:v>
                </c:pt>
                <c:pt idx="305">
                  <c:v>31.110013866424566</c:v>
                </c:pt>
                <c:pt idx="306">
                  <c:v>27.369555187225341</c:v>
                </c:pt>
                <c:pt idx="307">
                  <c:v>32.892953109741214</c:v>
                </c:pt>
                <c:pt idx="308">
                  <c:v>30.783894348144543</c:v>
                </c:pt>
                <c:pt idx="309">
                  <c:v>25.02542362213136</c:v>
                </c:pt>
                <c:pt idx="310">
                  <c:v>20.455774497985857</c:v>
                </c:pt>
                <c:pt idx="311">
                  <c:v>15.811622428894051</c:v>
                </c:pt>
                <c:pt idx="312">
                  <c:v>12.256070899963371</c:v>
                </c:pt>
                <c:pt idx="313">
                  <c:v>13.870389747619612</c:v>
                </c:pt>
                <c:pt idx="314">
                  <c:v>13.874533367156966</c:v>
                </c:pt>
                <c:pt idx="315">
                  <c:v>14.122608852386467</c:v>
                </c:pt>
                <c:pt idx="316">
                  <c:v>16.768310451507553</c:v>
                </c:pt>
                <c:pt idx="317">
                  <c:v>18.012171459197994</c:v>
                </c:pt>
                <c:pt idx="318">
                  <c:v>18.492082500457773</c:v>
                </c:pt>
                <c:pt idx="319">
                  <c:v>19.80009841918946</c:v>
                </c:pt>
                <c:pt idx="320">
                  <c:v>19.734095191955561</c:v>
                </c:pt>
                <c:pt idx="321">
                  <c:v>21.010451316833503</c:v>
                </c:pt>
                <c:pt idx="322">
                  <c:v>20.396024894714362</c:v>
                </c:pt>
                <c:pt idx="323">
                  <c:v>17.635290718078622</c:v>
                </c:pt>
                <c:pt idx="324">
                  <c:v>17.116851806640639</c:v>
                </c:pt>
                <c:pt idx="325">
                  <c:v>19.65314807891848</c:v>
                </c:pt>
                <c:pt idx="326">
                  <c:v>16.789237785339381</c:v>
                </c:pt>
                <c:pt idx="327">
                  <c:v>16.306745719909699</c:v>
                </c:pt>
                <c:pt idx="328">
                  <c:v>15.9481405258179</c:v>
                </c:pt>
                <c:pt idx="329">
                  <c:v>16.557756042480499</c:v>
                </c:pt>
                <c:pt idx="330">
                  <c:v>13.124037551879912</c:v>
                </c:pt>
                <c:pt idx="331">
                  <c:v>13.01729202270511</c:v>
                </c:pt>
                <c:pt idx="332">
                  <c:v>12.55105819702151</c:v>
                </c:pt>
                <c:pt idx="333">
                  <c:v>12.523312759399429</c:v>
                </c:pt>
                <c:pt idx="334">
                  <c:v>12.210898780822749</c:v>
                </c:pt>
                <c:pt idx="335">
                  <c:v>13.310668563842759</c:v>
                </c:pt>
                <c:pt idx="336">
                  <c:v>11.869269943237283</c:v>
                </c:pt>
                <c:pt idx="337">
                  <c:v>10.466090774536109</c:v>
                </c:pt>
                <c:pt idx="338">
                  <c:v>10.484434700012189</c:v>
                </c:pt>
                <c:pt idx="339">
                  <c:v>11.35557556152343</c:v>
                </c:pt>
                <c:pt idx="340">
                  <c:v>11.218277168273932</c:v>
                </c:pt>
                <c:pt idx="341">
                  <c:v>13.991343498229986</c:v>
                </c:pt>
                <c:pt idx="342">
                  <c:v>13.359984970092778</c:v>
                </c:pt>
                <c:pt idx="343">
                  <c:v>12.545867633819586</c:v>
                </c:pt>
                <c:pt idx="344">
                  <c:v>9.4225446224212686</c:v>
                </c:pt>
                <c:pt idx="345">
                  <c:v>8.4941899776458776</c:v>
                </c:pt>
                <c:pt idx="346">
                  <c:v>8.0499162197112959</c:v>
                </c:pt>
                <c:pt idx="347">
                  <c:v>8.8061124324798534</c:v>
                </c:pt>
                <c:pt idx="348">
                  <c:v>9.3851511478424001</c:v>
                </c:pt>
                <c:pt idx="349">
                  <c:v>11.139977455139157</c:v>
                </c:pt>
                <c:pt idx="350">
                  <c:v>11.276214027404787</c:v>
                </c:pt>
                <c:pt idx="351">
                  <c:v>8.7228669166565052</c:v>
                </c:pt>
                <c:pt idx="352">
                  <c:v>7.7108749389648512</c:v>
                </c:pt>
                <c:pt idx="353">
                  <c:v>9.4277641296386783</c:v>
                </c:pt>
                <c:pt idx="354">
                  <c:v>8.5935411453247124</c:v>
                </c:pt>
                <c:pt idx="355">
                  <c:v>10.799043464660631</c:v>
                </c:pt>
                <c:pt idx="356">
                  <c:v>11.144156455993642</c:v>
                </c:pt>
                <c:pt idx="357">
                  <c:v>10.953398132324207</c:v>
                </c:pt>
                <c:pt idx="358">
                  <c:v>9.5256505966186484</c:v>
                </c:pt>
                <c:pt idx="359">
                  <c:v>10.447939872741692</c:v>
                </c:pt>
                <c:pt idx="360">
                  <c:v>6.8228575388590569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5012-48C8-83DC-BD3839A4EFAC}"/>
            </c:ext>
          </c:extLst>
        </c:ser>
        <c:ser>
          <c:idx val="10"/>
          <c:order val="7"/>
          <c:tx>
            <c:v>S24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SH!$EC$4:$EC$364</c:f>
              <c:numCache>
                <c:formatCode>General</c:formatCode>
                <c:ptCount val="361"/>
                <c:pt idx="0">
                  <c:v>196.06418355306002</c:v>
                </c:pt>
                <c:pt idx="1">
                  <c:v>188.88316726684576</c:v>
                </c:pt>
                <c:pt idx="2">
                  <c:v>170.29094848632818</c:v>
                </c:pt>
                <c:pt idx="3">
                  <c:v>148.27158508300781</c:v>
                </c:pt>
                <c:pt idx="4">
                  <c:v>132.04456787109376</c:v>
                </c:pt>
                <c:pt idx="5">
                  <c:v>100.52508850097652</c:v>
                </c:pt>
                <c:pt idx="6">
                  <c:v>76.391273498535128</c:v>
                </c:pt>
                <c:pt idx="7">
                  <c:v>67.33327713012693</c:v>
                </c:pt>
                <c:pt idx="8">
                  <c:v>56.703704833984354</c:v>
                </c:pt>
                <c:pt idx="9">
                  <c:v>47.649554824829103</c:v>
                </c:pt>
                <c:pt idx="10">
                  <c:v>40.244379806518559</c:v>
                </c:pt>
                <c:pt idx="11">
                  <c:v>37.501501846313474</c:v>
                </c:pt>
                <c:pt idx="12">
                  <c:v>31.402751541137697</c:v>
                </c:pt>
                <c:pt idx="13">
                  <c:v>26.6467700958252</c:v>
                </c:pt>
                <c:pt idx="14">
                  <c:v>24.564849090576182</c:v>
                </c:pt>
                <c:pt idx="15">
                  <c:v>23.054444122314461</c:v>
                </c:pt>
                <c:pt idx="16">
                  <c:v>17.778033447265635</c:v>
                </c:pt>
                <c:pt idx="17">
                  <c:v>18.806998062133793</c:v>
                </c:pt>
                <c:pt idx="18">
                  <c:v>24.876102828979491</c:v>
                </c:pt>
                <c:pt idx="19">
                  <c:v>29.910071945190431</c:v>
                </c:pt>
                <c:pt idx="20">
                  <c:v>29.220794296264653</c:v>
                </c:pt>
                <c:pt idx="21">
                  <c:v>33.208132934570322</c:v>
                </c:pt>
                <c:pt idx="22">
                  <c:v>35.705830764770518</c:v>
                </c:pt>
                <c:pt idx="23">
                  <c:v>29.743190383911138</c:v>
                </c:pt>
                <c:pt idx="24">
                  <c:v>25.15306015014648</c:v>
                </c:pt>
                <c:pt idx="25">
                  <c:v>25.397738647460937</c:v>
                </c:pt>
                <c:pt idx="26">
                  <c:v>27.37123985290528</c:v>
                </c:pt>
                <c:pt idx="27">
                  <c:v>31.850313949584962</c:v>
                </c:pt>
                <c:pt idx="28">
                  <c:v>29.277933120727546</c:v>
                </c:pt>
                <c:pt idx="29">
                  <c:v>30.029812240600585</c:v>
                </c:pt>
                <c:pt idx="30">
                  <c:v>30.65591011047362</c:v>
                </c:pt>
                <c:pt idx="31">
                  <c:v>34.052456283569327</c:v>
                </c:pt>
                <c:pt idx="32">
                  <c:v>30.639135360717763</c:v>
                </c:pt>
                <c:pt idx="33">
                  <c:v>33.381765747070297</c:v>
                </c:pt>
                <c:pt idx="34">
                  <c:v>32.102659988403317</c:v>
                </c:pt>
                <c:pt idx="35">
                  <c:v>32.707421493530276</c:v>
                </c:pt>
                <c:pt idx="36">
                  <c:v>27.840080642700194</c:v>
                </c:pt>
                <c:pt idx="37">
                  <c:v>24.731688308715817</c:v>
                </c:pt>
                <c:pt idx="38">
                  <c:v>24.362025070190438</c:v>
                </c:pt>
                <c:pt idx="39">
                  <c:v>25.666682815551759</c:v>
                </c:pt>
                <c:pt idx="40">
                  <c:v>26.061344528198237</c:v>
                </c:pt>
                <c:pt idx="41">
                  <c:v>22.859885025024401</c:v>
                </c:pt>
                <c:pt idx="42">
                  <c:v>21.117520141601563</c:v>
                </c:pt>
                <c:pt idx="43">
                  <c:v>23.476483535766601</c:v>
                </c:pt>
                <c:pt idx="44">
                  <c:v>20.36070995330811</c:v>
                </c:pt>
                <c:pt idx="45">
                  <c:v>19.824221229553231</c:v>
                </c:pt>
                <c:pt idx="46">
                  <c:v>26.555822181701664</c:v>
                </c:pt>
                <c:pt idx="47">
                  <c:v>28.50533657073975</c:v>
                </c:pt>
                <c:pt idx="48">
                  <c:v>27.660756492614745</c:v>
                </c:pt>
                <c:pt idx="49">
                  <c:v>43.973208236694333</c:v>
                </c:pt>
                <c:pt idx="50">
                  <c:v>48.836692047119143</c:v>
                </c:pt>
                <c:pt idx="51">
                  <c:v>49.47587432861328</c:v>
                </c:pt>
                <c:pt idx="52">
                  <c:v>48.456206512451175</c:v>
                </c:pt>
                <c:pt idx="53">
                  <c:v>50.719859313964839</c:v>
                </c:pt>
                <c:pt idx="54">
                  <c:v>42.605899047851565</c:v>
                </c:pt>
                <c:pt idx="55">
                  <c:v>41.026430511474601</c:v>
                </c:pt>
                <c:pt idx="56">
                  <c:v>42.216790771484384</c:v>
                </c:pt>
                <c:pt idx="57">
                  <c:v>51.625503540039063</c:v>
                </c:pt>
                <c:pt idx="58">
                  <c:v>61.41628723144531</c:v>
                </c:pt>
                <c:pt idx="59">
                  <c:v>65.763259887695313</c:v>
                </c:pt>
                <c:pt idx="60">
                  <c:v>67.039532470703136</c:v>
                </c:pt>
                <c:pt idx="61">
                  <c:v>68.927274322509788</c:v>
                </c:pt>
                <c:pt idx="62">
                  <c:v>65.549457550048857</c:v>
                </c:pt>
                <c:pt idx="63">
                  <c:v>59.788620758056638</c:v>
                </c:pt>
                <c:pt idx="64">
                  <c:v>58.670456695556638</c:v>
                </c:pt>
                <c:pt idx="65">
                  <c:v>60.855875396728514</c:v>
                </c:pt>
                <c:pt idx="66">
                  <c:v>59.408750152587878</c:v>
                </c:pt>
                <c:pt idx="67">
                  <c:v>63.560527801513658</c:v>
                </c:pt>
                <c:pt idx="68">
                  <c:v>60.411400604248044</c:v>
                </c:pt>
                <c:pt idx="69">
                  <c:v>57.86036376953124</c:v>
                </c:pt>
                <c:pt idx="70">
                  <c:v>60.740699005126942</c:v>
                </c:pt>
                <c:pt idx="71">
                  <c:v>63.557109832763658</c:v>
                </c:pt>
                <c:pt idx="72">
                  <c:v>59.649584197998038</c:v>
                </c:pt>
                <c:pt idx="73">
                  <c:v>61.250807952880862</c:v>
                </c:pt>
                <c:pt idx="74">
                  <c:v>63.373221588134754</c:v>
                </c:pt>
                <c:pt idx="75">
                  <c:v>57.937784576416007</c:v>
                </c:pt>
                <c:pt idx="76">
                  <c:v>52.76102981567383</c:v>
                </c:pt>
                <c:pt idx="77">
                  <c:v>51.795311737060544</c:v>
                </c:pt>
                <c:pt idx="78">
                  <c:v>65.251448822021558</c:v>
                </c:pt>
                <c:pt idx="79">
                  <c:v>78.359860229492327</c:v>
                </c:pt>
                <c:pt idx="80">
                  <c:v>95.819244384765824</c:v>
                </c:pt>
                <c:pt idx="81">
                  <c:v>111.61863250732442</c:v>
                </c:pt>
                <c:pt idx="82">
                  <c:v>121.40621490478536</c:v>
                </c:pt>
                <c:pt idx="83">
                  <c:v>123.87708892822279</c:v>
                </c:pt>
                <c:pt idx="84">
                  <c:v>118.23496551513679</c:v>
                </c:pt>
                <c:pt idx="85">
                  <c:v>113.50236053466799</c:v>
                </c:pt>
                <c:pt idx="86">
                  <c:v>110.89334411621098</c:v>
                </c:pt>
                <c:pt idx="87">
                  <c:v>122.98035278320319</c:v>
                </c:pt>
                <c:pt idx="88">
                  <c:v>119.39854125976581</c:v>
                </c:pt>
                <c:pt idx="89">
                  <c:v>127.2929412841798</c:v>
                </c:pt>
                <c:pt idx="90">
                  <c:v>130.74443054199222</c:v>
                </c:pt>
                <c:pt idx="91">
                  <c:v>132.96724243164061</c:v>
                </c:pt>
                <c:pt idx="92">
                  <c:v>125.26694030761719</c:v>
                </c:pt>
                <c:pt idx="93">
                  <c:v>132.197021484375</c:v>
                </c:pt>
                <c:pt idx="94">
                  <c:v>133.61087036132818</c:v>
                </c:pt>
                <c:pt idx="95">
                  <c:v>137.55822753906259</c:v>
                </c:pt>
                <c:pt idx="96">
                  <c:v>137.95001525878919</c:v>
                </c:pt>
                <c:pt idx="97">
                  <c:v>132.27875976562507</c:v>
                </c:pt>
                <c:pt idx="98">
                  <c:v>131.38479003906247</c:v>
                </c:pt>
                <c:pt idx="99">
                  <c:v>124.58057250976567</c:v>
                </c:pt>
                <c:pt idx="100">
                  <c:v>118.96413269042986</c:v>
                </c:pt>
                <c:pt idx="101">
                  <c:v>119.87064819335947</c:v>
                </c:pt>
                <c:pt idx="102">
                  <c:v>132.34161682128919</c:v>
                </c:pt>
                <c:pt idx="103">
                  <c:v>126.0299392700196</c:v>
                </c:pt>
                <c:pt idx="104">
                  <c:v>132.9874374389648</c:v>
                </c:pt>
                <c:pt idx="105">
                  <c:v>128.59496307373033</c:v>
                </c:pt>
                <c:pt idx="106">
                  <c:v>128.35659027099592</c:v>
                </c:pt>
                <c:pt idx="107">
                  <c:v>119.31325836181614</c:v>
                </c:pt>
                <c:pt idx="108">
                  <c:v>127.34035949707012</c:v>
                </c:pt>
                <c:pt idx="109">
                  <c:v>121.29890136718734</c:v>
                </c:pt>
                <c:pt idx="110">
                  <c:v>127.11041870117181</c:v>
                </c:pt>
                <c:pt idx="111">
                  <c:v>126.48479766845701</c:v>
                </c:pt>
                <c:pt idx="112">
                  <c:v>132.788053894043</c:v>
                </c:pt>
                <c:pt idx="113">
                  <c:v>128.06019439697261</c:v>
                </c:pt>
                <c:pt idx="114">
                  <c:v>131.95550079345702</c:v>
                </c:pt>
                <c:pt idx="115">
                  <c:v>127.32572631835919</c:v>
                </c:pt>
                <c:pt idx="116">
                  <c:v>123.4135299682616</c:v>
                </c:pt>
                <c:pt idx="117">
                  <c:v>127.84102020263659</c:v>
                </c:pt>
                <c:pt idx="118">
                  <c:v>126.30751342773439</c:v>
                </c:pt>
                <c:pt idx="119">
                  <c:v>123.3903686523438</c:v>
                </c:pt>
                <c:pt idx="120">
                  <c:v>131.64288482666021</c:v>
                </c:pt>
                <c:pt idx="121">
                  <c:v>134.6125869750976</c:v>
                </c:pt>
                <c:pt idx="122">
                  <c:v>131.73311920166003</c:v>
                </c:pt>
                <c:pt idx="123">
                  <c:v>130.4580780029294</c:v>
                </c:pt>
                <c:pt idx="124">
                  <c:v>133.6349151611324</c:v>
                </c:pt>
                <c:pt idx="125">
                  <c:v>129.8301422119138</c:v>
                </c:pt>
                <c:pt idx="126">
                  <c:v>130.89598693847637</c:v>
                </c:pt>
                <c:pt idx="127">
                  <c:v>124.9386489868164</c:v>
                </c:pt>
                <c:pt idx="128">
                  <c:v>128.9844863891602</c:v>
                </c:pt>
                <c:pt idx="129">
                  <c:v>123.38507690429701</c:v>
                </c:pt>
                <c:pt idx="130">
                  <c:v>124.7034423828126</c:v>
                </c:pt>
                <c:pt idx="131">
                  <c:v>117.48861694335942</c:v>
                </c:pt>
                <c:pt idx="132">
                  <c:v>113.56649932861328</c:v>
                </c:pt>
                <c:pt idx="133">
                  <c:v>105.06126556396487</c:v>
                </c:pt>
                <c:pt idx="134">
                  <c:v>97.999018859863313</c:v>
                </c:pt>
                <c:pt idx="135">
                  <c:v>89.776824951171847</c:v>
                </c:pt>
                <c:pt idx="136">
                  <c:v>92.051489257812406</c:v>
                </c:pt>
                <c:pt idx="137">
                  <c:v>90.654190063476506</c:v>
                </c:pt>
                <c:pt idx="138">
                  <c:v>89.802264404296821</c:v>
                </c:pt>
                <c:pt idx="139">
                  <c:v>95.720866394042972</c:v>
                </c:pt>
                <c:pt idx="140">
                  <c:v>96.442733764648409</c:v>
                </c:pt>
                <c:pt idx="141">
                  <c:v>92.84768218994148</c:v>
                </c:pt>
                <c:pt idx="142">
                  <c:v>90.636598205566457</c:v>
                </c:pt>
                <c:pt idx="143">
                  <c:v>88.60560913085942</c:v>
                </c:pt>
                <c:pt idx="144">
                  <c:v>84.189022827148449</c:v>
                </c:pt>
                <c:pt idx="145">
                  <c:v>79.98270416259767</c:v>
                </c:pt>
                <c:pt idx="146">
                  <c:v>82.641992187499994</c:v>
                </c:pt>
                <c:pt idx="147">
                  <c:v>81.432067871093736</c:v>
                </c:pt>
                <c:pt idx="148">
                  <c:v>83.344166564941403</c:v>
                </c:pt>
                <c:pt idx="149">
                  <c:v>78.497763061523415</c:v>
                </c:pt>
                <c:pt idx="150">
                  <c:v>80.082705688476537</c:v>
                </c:pt>
                <c:pt idx="151">
                  <c:v>75.423051452636699</c:v>
                </c:pt>
                <c:pt idx="152">
                  <c:v>81.830448913574244</c:v>
                </c:pt>
                <c:pt idx="153">
                  <c:v>76.969270324707054</c:v>
                </c:pt>
                <c:pt idx="154">
                  <c:v>86.155627441406224</c:v>
                </c:pt>
                <c:pt idx="155">
                  <c:v>82.114719390869112</c:v>
                </c:pt>
                <c:pt idx="156">
                  <c:v>85.765401458740214</c:v>
                </c:pt>
                <c:pt idx="157">
                  <c:v>74.967021942138629</c:v>
                </c:pt>
                <c:pt idx="158">
                  <c:v>75.87980575561518</c:v>
                </c:pt>
                <c:pt idx="159">
                  <c:v>71.793868255615251</c:v>
                </c:pt>
                <c:pt idx="160">
                  <c:v>72.930815124511724</c:v>
                </c:pt>
                <c:pt idx="161">
                  <c:v>70.493717956542952</c:v>
                </c:pt>
                <c:pt idx="162">
                  <c:v>68.533978271484358</c:v>
                </c:pt>
                <c:pt idx="163">
                  <c:v>67.282232666015588</c:v>
                </c:pt>
                <c:pt idx="164">
                  <c:v>64.880270385742151</c:v>
                </c:pt>
                <c:pt idx="165">
                  <c:v>64.363917541503881</c:v>
                </c:pt>
                <c:pt idx="166">
                  <c:v>63.330902099609354</c:v>
                </c:pt>
                <c:pt idx="167">
                  <c:v>69.428149414062503</c:v>
                </c:pt>
                <c:pt idx="168">
                  <c:v>68.587429046630859</c:v>
                </c:pt>
                <c:pt idx="169">
                  <c:v>64.561882781982405</c:v>
                </c:pt>
                <c:pt idx="170">
                  <c:v>64.18025970458983</c:v>
                </c:pt>
                <c:pt idx="171">
                  <c:v>65.45467834472656</c:v>
                </c:pt>
                <c:pt idx="172">
                  <c:v>63.245698547363283</c:v>
                </c:pt>
                <c:pt idx="173">
                  <c:v>63.559450531005858</c:v>
                </c:pt>
                <c:pt idx="174">
                  <c:v>66.273484039306638</c:v>
                </c:pt>
                <c:pt idx="175">
                  <c:v>67.367695617675778</c:v>
                </c:pt>
                <c:pt idx="176">
                  <c:v>68.072886657714847</c:v>
                </c:pt>
                <c:pt idx="177">
                  <c:v>68.409323120117193</c:v>
                </c:pt>
                <c:pt idx="178">
                  <c:v>71.445274353027344</c:v>
                </c:pt>
                <c:pt idx="179">
                  <c:v>75.879953002929696</c:v>
                </c:pt>
                <c:pt idx="180">
                  <c:v>70.458769989013689</c:v>
                </c:pt>
                <c:pt idx="181">
                  <c:v>71.113982391357425</c:v>
                </c:pt>
                <c:pt idx="182">
                  <c:v>71.863430023193359</c:v>
                </c:pt>
                <c:pt idx="183">
                  <c:v>70.872425079345703</c:v>
                </c:pt>
                <c:pt idx="184">
                  <c:v>67.268209075927729</c:v>
                </c:pt>
                <c:pt idx="185">
                  <c:v>78.939810180664139</c:v>
                </c:pt>
                <c:pt idx="186">
                  <c:v>75.987438964843847</c:v>
                </c:pt>
                <c:pt idx="187">
                  <c:v>72.552593994140722</c:v>
                </c:pt>
                <c:pt idx="188">
                  <c:v>73.366482543945409</c:v>
                </c:pt>
                <c:pt idx="189">
                  <c:v>70.72423934936532</c:v>
                </c:pt>
                <c:pt idx="190">
                  <c:v>63.142573547363284</c:v>
                </c:pt>
                <c:pt idx="191">
                  <c:v>66.443220520019523</c:v>
                </c:pt>
                <c:pt idx="192">
                  <c:v>65.685539245605469</c:v>
                </c:pt>
                <c:pt idx="193">
                  <c:v>64.170581054687474</c:v>
                </c:pt>
                <c:pt idx="194">
                  <c:v>61.927240753173805</c:v>
                </c:pt>
                <c:pt idx="195">
                  <c:v>62.340608215332018</c:v>
                </c:pt>
                <c:pt idx="196">
                  <c:v>55.90673828125</c:v>
                </c:pt>
                <c:pt idx="197">
                  <c:v>54.733109283447263</c:v>
                </c:pt>
                <c:pt idx="198">
                  <c:v>55.43456497192382</c:v>
                </c:pt>
                <c:pt idx="199">
                  <c:v>57.475347137451159</c:v>
                </c:pt>
                <c:pt idx="200">
                  <c:v>58.165502166748034</c:v>
                </c:pt>
                <c:pt idx="201">
                  <c:v>57.8175666809082</c:v>
                </c:pt>
                <c:pt idx="202">
                  <c:v>61.662783813476565</c:v>
                </c:pt>
                <c:pt idx="203">
                  <c:v>57.37382354736328</c:v>
                </c:pt>
                <c:pt idx="204">
                  <c:v>62.897090148925784</c:v>
                </c:pt>
                <c:pt idx="205">
                  <c:v>65.433030700683588</c:v>
                </c:pt>
                <c:pt idx="206">
                  <c:v>64.512508392333956</c:v>
                </c:pt>
                <c:pt idx="207">
                  <c:v>59.992671966552713</c:v>
                </c:pt>
                <c:pt idx="208">
                  <c:v>58.743846130371068</c:v>
                </c:pt>
                <c:pt idx="209">
                  <c:v>47.328585052490219</c:v>
                </c:pt>
                <c:pt idx="210">
                  <c:v>40.418663787841794</c:v>
                </c:pt>
                <c:pt idx="211">
                  <c:v>43.431156921386716</c:v>
                </c:pt>
                <c:pt idx="212">
                  <c:v>44.747355651855457</c:v>
                </c:pt>
                <c:pt idx="213">
                  <c:v>42.565319061279304</c:v>
                </c:pt>
                <c:pt idx="214">
                  <c:v>46.82980651855469</c:v>
                </c:pt>
                <c:pt idx="215">
                  <c:v>47.389175415039048</c:v>
                </c:pt>
                <c:pt idx="216">
                  <c:v>45.673434448242162</c:v>
                </c:pt>
                <c:pt idx="217">
                  <c:v>52.636154174804666</c:v>
                </c:pt>
                <c:pt idx="218">
                  <c:v>60.208731079101518</c:v>
                </c:pt>
                <c:pt idx="219">
                  <c:v>65.521070861816384</c:v>
                </c:pt>
                <c:pt idx="220">
                  <c:v>64.576970672607402</c:v>
                </c:pt>
                <c:pt idx="221">
                  <c:v>68.540807342529291</c:v>
                </c:pt>
                <c:pt idx="222">
                  <c:v>62.219855499267567</c:v>
                </c:pt>
                <c:pt idx="223">
                  <c:v>58.443073272705057</c:v>
                </c:pt>
                <c:pt idx="224">
                  <c:v>53.011217498779274</c:v>
                </c:pt>
                <c:pt idx="225">
                  <c:v>50.140775680541978</c:v>
                </c:pt>
                <c:pt idx="226">
                  <c:v>44.06243782043456</c:v>
                </c:pt>
                <c:pt idx="227">
                  <c:v>44.066279983520502</c:v>
                </c:pt>
                <c:pt idx="228">
                  <c:v>47.65479927062988</c:v>
                </c:pt>
                <c:pt idx="229">
                  <c:v>49.686568069458005</c:v>
                </c:pt>
                <c:pt idx="230">
                  <c:v>54.611455535888659</c:v>
                </c:pt>
                <c:pt idx="231">
                  <c:v>58.777613830566409</c:v>
                </c:pt>
                <c:pt idx="232">
                  <c:v>57.608119201660166</c:v>
                </c:pt>
                <c:pt idx="233">
                  <c:v>54.298510742187503</c:v>
                </c:pt>
                <c:pt idx="234">
                  <c:v>51.449972534179686</c:v>
                </c:pt>
                <c:pt idx="235">
                  <c:v>50.972717285156236</c:v>
                </c:pt>
                <c:pt idx="236">
                  <c:v>47.670739746093737</c:v>
                </c:pt>
                <c:pt idx="237">
                  <c:v>46.834272766113259</c:v>
                </c:pt>
                <c:pt idx="238">
                  <c:v>46.778102111816402</c:v>
                </c:pt>
                <c:pt idx="239">
                  <c:v>47.44506301879882</c:v>
                </c:pt>
                <c:pt idx="240">
                  <c:v>43.761493682861314</c:v>
                </c:pt>
                <c:pt idx="241">
                  <c:v>42.804584503173814</c:v>
                </c:pt>
                <c:pt idx="242">
                  <c:v>46.673576354980455</c:v>
                </c:pt>
                <c:pt idx="243">
                  <c:v>45.649008178710915</c:v>
                </c:pt>
                <c:pt idx="244">
                  <c:v>47.448064422607423</c:v>
                </c:pt>
                <c:pt idx="245">
                  <c:v>50.89728240966798</c:v>
                </c:pt>
                <c:pt idx="246">
                  <c:v>49.572961425781266</c:v>
                </c:pt>
                <c:pt idx="247">
                  <c:v>47.496248626708997</c:v>
                </c:pt>
                <c:pt idx="248">
                  <c:v>48.068999481201175</c:v>
                </c:pt>
                <c:pt idx="249">
                  <c:v>52.435411834716795</c:v>
                </c:pt>
                <c:pt idx="250">
                  <c:v>49.416338348388663</c:v>
                </c:pt>
                <c:pt idx="251">
                  <c:v>48.092056274414041</c:v>
                </c:pt>
                <c:pt idx="252">
                  <c:v>47.958773803710919</c:v>
                </c:pt>
                <c:pt idx="253">
                  <c:v>46.865177917480466</c:v>
                </c:pt>
                <c:pt idx="254">
                  <c:v>40.846247100830062</c:v>
                </c:pt>
                <c:pt idx="255">
                  <c:v>38.376903915405265</c:v>
                </c:pt>
                <c:pt idx="256">
                  <c:v>40.549710464477542</c:v>
                </c:pt>
                <c:pt idx="257">
                  <c:v>35.384949874877918</c:v>
                </c:pt>
                <c:pt idx="258">
                  <c:v>32.148183822631822</c:v>
                </c:pt>
                <c:pt idx="259">
                  <c:v>36.783349990844719</c:v>
                </c:pt>
                <c:pt idx="260">
                  <c:v>44.139721679687497</c:v>
                </c:pt>
                <c:pt idx="261">
                  <c:v>39.713608932495099</c:v>
                </c:pt>
                <c:pt idx="262">
                  <c:v>42.719691848754877</c:v>
                </c:pt>
                <c:pt idx="263">
                  <c:v>45.8295810699463</c:v>
                </c:pt>
                <c:pt idx="264">
                  <c:v>37.720489883422864</c:v>
                </c:pt>
                <c:pt idx="265">
                  <c:v>31.699900436401379</c:v>
                </c:pt>
                <c:pt idx="266">
                  <c:v>34.669735717773463</c:v>
                </c:pt>
                <c:pt idx="267">
                  <c:v>33.863315582275405</c:v>
                </c:pt>
                <c:pt idx="268">
                  <c:v>31.872534179687499</c:v>
                </c:pt>
                <c:pt idx="269">
                  <c:v>31.876517486572265</c:v>
                </c:pt>
                <c:pt idx="270">
                  <c:v>31.823977279663087</c:v>
                </c:pt>
                <c:pt idx="271">
                  <c:v>30.993253707885742</c:v>
                </c:pt>
                <c:pt idx="272">
                  <c:v>29.382172393798839</c:v>
                </c:pt>
                <c:pt idx="273">
                  <c:v>32.111287689209</c:v>
                </c:pt>
                <c:pt idx="274">
                  <c:v>31.813508605957036</c:v>
                </c:pt>
                <c:pt idx="275">
                  <c:v>34.652512741088863</c:v>
                </c:pt>
                <c:pt idx="276">
                  <c:v>31.867385864257802</c:v>
                </c:pt>
                <c:pt idx="277">
                  <c:v>32.0335178375244</c:v>
                </c:pt>
                <c:pt idx="278">
                  <c:v>28.861366653442367</c:v>
                </c:pt>
                <c:pt idx="279">
                  <c:v>35.096703720092762</c:v>
                </c:pt>
                <c:pt idx="280">
                  <c:v>28.797431182861324</c:v>
                </c:pt>
                <c:pt idx="281">
                  <c:v>34.200360488891604</c:v>
                </c:pt>
                <c:pt idx="282">
                  <c:v>33.2999568939209</c:v>
                </c:pt>
                <c:pt idx="283">
                  <c:v>33.518799209594746</c:v>
                </c:pt>
                <c:pt idx="284">
                  <c:v>29.6025287628174</c:v>
                </c:pt>
                <c:pt idx="285">
                  <c:v>30.342646026611344</c:v>
                </c:pt>
                <c:pt idx="286">
                  <c:v>26.96408309936524</c:v>
                </c:pt>
                <c:pt idx="287">
                  <c:v>30.989630126953113</c:v>
                </c:pt>
                <c:pt idx="288">
                  <c:v>31.277929687499999</c:v>
                </c:pt>
                <c:pt idx="289">
                  <c:v>30.504576873779296</c:v>
                </c:pt>
                <c:pt idx="290">
                  <c:v>33.098505401611341</c:v>
                </c:pt>
                <c:pt idx="291">
                  <c:v>31.998553466796881</c:v>
                </c:pt>
                <c:pt idx="292">
                  <c:v>28.332096481323259</c:v>
                </c:pt>
                <c:pt idx="293">
                  <c:v>23.79390201568604</c:v>
                </c:pt>
                <c:pt idx="294">
                  <c:v>20.456973457336424</c:v>
                </c:pt>
                <c:pt idx="295">
                  <c:v>18.731981086730968</c:v>
                </c:pt>
                <c:pt idx="296">
                  <c:v>17.993422126770046</c:v>
                </c:pt>
                <c:pt idx="297">
                  <c:v>20.182851219177262</c:v>
                </c:pt>
                <c:pt idx="298">
                  <c:v>21.24290161132814</c:v>
                </c:pt>
                <c:pt idx="299">
                  <c:v>22.686802673339862</c:v>
                </c:pt>
                <c:pt idx="300">
                  <c:v>22.68242111206056</c:v>
                </c:pt>
                <c:pt idx="301">
                  <c:v>23.632532501220702</c:v>
                </c:pt>
                <c:pt idx="302">
                  <c:v>19.697499656677241</c:v>
                </c:pt>
                <c:pt idx="303">
                  <c:v>19.580310249328619</c:v>
                </c:pt>
                <c:pt idx="304">
                  <c:v>18.41273212432862</c:v>
                </c:pt>
                <c:pt idx="305">
                  <c:v>16.334024429321282</c:v>
                </c:pt>
                <c:pt idx="306">
                  <c:v>16.379211807250982</c:v>
                </c:pt>
                <c:pt idx="307">
                  <c:v>17.169256782531743</c:v>
                </c:pt>
                <c:pt idx="308">
                  <c:v>15.123082733154291</c:v>
                </c:pt>
                <c:pt idx="309">
                  <c:v>13.276207351684567</c:v>
                </c:pt>
                <c:pt idx="310">
                  <c:v>12.131176185607917</c:v>
                </c:pt>
                <c:pt idx="311">
                  <c:v>11.412593269348136</c:v>
                </c:pt>
                <c:pt idx="312">
                  <c:v>6.8796551704406665</c:v>
                </c:pt>
                <c:pt idx="313">
                  <c:v>10.827090740203859</c:v>
                </c:pt>
                <c:pt idx="314">
                  <c:v>12.487348079681398</c:v>
                </c:pt>
                <c:pt idx="315">
                  <c:v>14.885419368743891</c:v>
                </c:pt>
                <c:pt idx="316">
                  <c:v>15.430559444427491</c:v>
                </c:pt>
                <c:pt idx="317">
                  <c:v>18.472428703308104</c:v>
                </c:pt>
                <c:pt idx="318">
                  <c:v>13.646439552307124</c:v>
                </c:pt>
                <c:pt idx="319">
                  <c:v>12.279693412780741</c:v>
                </c:pt>
                <c:pt idx="320">
                  <c:v>12.587167167663562</c:v>
                </c:pt>
                <c:pt idx="321">
                  <c:v>10.784976768493641</c:v>
                </c:pt>
                <c:pt idx="322">
                  <c:v>13.905677413940415</c:v>
                </c:pt>
                <c:pt idx="323">
                  <c:v>18.24164962768554</c:v>
                </c:pt>
                <c:pt idx="324">
                  <c:v>15.765561103820801</c:v>
                </c:pt>
                <c:pt idx="325">
                  <c:v>14.157174110412603</c:v>
                </c:pt>
                <c:pt idx="326">
                  <c:v>13.725916099548339</c:v>
                </c:pt>
                <c:pt idx="327">
                  <c:v>11.778969764709483</c:v>
                </c:pt>
                <c:pt idx="328">
                  <c:v>8.5747391700744657</c:v>
                </c:pt>
                <c:pt idx="329">
                  <c:v>10.140840435028078</c:v>
                </c:pt>
                <c:pt idx="330">
                  <c:v>8.9359344482421896</c:v>
                </c:pt>
                <c:pt idx="331">
                  <c:v>5.636576271057133</c:v>
                </c:pt>
                <c:pt idx="332">
                  <c:v>2.8692759990692158</c:v>
                </c:pt>
                <c:pt idx="333">
                  <c:v>7.4986221790313721</c:v>
                </c:pt>
                <c:pt idx="334">
                  <c:v>7.1294925212860107</c:v>
                </c:pt>
                <c:pt idx="335">
                  <c:v>7.7782663822174056</c:v>
                </c:pt>
                <c:pt idx="336">
                  <c:v>11.162485933303842</c:v>
                </c:pt>
                <c:pt idx="337">
                  <c:v>12.123745918273935</c:v>
                </c:pt>
                <c:pt idx="338">
                  <c:v>5.0110727310180767</c:v>
                </c:pt>
                <c:pt idx="339">
                  <c:v>4.4770710468292343</c:v>
                </c:pt>
                <c:pt idx="340">
                  <c:v>6.4351356983184882</c:v>
                </c:pt>
                <c:pt idx="341">
                  <c:v>6.5354406833648682</c:v>
                </c:pt>
                <c:pt idx="342">
                  <c:v>8.7016829967498754</c:v>
                </c:pt>
                <c:pt idx="343">
                  <c:v>13.065607023239133</c:v>
                </c:pt>
                <c:pt idx="344">
                  <c:v>13.702059745788571</c:v>
                </c:pt>
                <c:pt idx="345">
                  <c:v>11.578412818908692</c:v>
                </c:pt>
                <c:pt idx="346">
                  <c:v>10.445501613616941</c:v>
                </c:pt>
                <c:pt idx="347">
                  <c:v>8.0176052093505863</c:v>
                </c:pt>
                <c:pt idx="348">
                  <c:v>6.7903882980346681</c:v>
                </c:pt>
                <c:pt idx="349">
                  <c:v>7.1585748672485368</c:v>
                </c:pt>
                <c:pt idx="350">
                  <c:v>7.1789525032043455</c:v>
                </c:pt>
                <c:pt idx="351">
                  <c:v>6.85760498046875</c:v>
                </c:pt>
                <c:pt idx="352">
                  <c:v>5.7324091434478763</c:v>
                </c:pt>
                <c:pt idx="353">
                  <c:v>2.5176834583282486</c:v>
                </c:pt>
                <c:pt idx="354">
                  <c:v>0.97818951606750537</c:v>
                </c:pt>
                <c:pt idx="355">
                  <c:v>0.76093192100524953</c:v>
                </c:pt>
                <c:pt idx="356">
                  <c:v>-0.45452253818511812</c:v>
                </c:pt>
                <c:pt idx="357">
                  <c:v>-0.23091616630554063</c:v>
                </c:pt>
                <c:pt idx="358">
                  <c:v>1.5073226213455213</c:v>
                </c:pt>
                <c:pt idx="359">
                  <c:v>1.8631342947483078</c:v>
                </c:pt>
                <c:pt idx="360">
                  <c:v>0.63763542970021725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5012-48C8-83DC-BD3839A4EFAC}"/>
            </c:ext>
          </c:extLst>
        </c:ser>
        <c:ser>
          <c:idx val="12"/>
          <c:order val="8"/>
          <c:tx>
            <c:v>S28</c:v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SH!$EE$4:$EE$364</c:f>
              <c:numCache>
                <c:formatCode>General</c:formatCode>
                <c:ptCount val="361"/>
                <c:pt idx="0">
                  <c:v>68.218371073404924</c:v>
                </c:pt>
                <c:pt idx="1">
                  <c:v>90.8479900360107</c:v>
                </c:pt>
                <c:pt idx="2">
                  <c:v>110.93245391845696</c:v>
                </c:pt>
                <c:pt idx="3">
                  <c:v>145.83793640136719</c:v>
                </c:pt>
                <c:pt idx="4">
                  <c:v>185.08285827636718</c:v>
                </c:pt>
                <c:pt idx="5">
                  <c:v>222.3022583007812</c:v>
                </c:pt>
                <c:pt idx="6">
                  <c:v>234.62901916503901</c:v>
                </c:pt>
                <c:pt idx="7">
                  <c:v>234.82917785644523</c:v>
                </c:pt>
                <c:pt idx="8">
                  <c:v>216.73571777343741</c:v>
                </c:pt>
                <c:pt idx="9">
                  <c:v>182.40623626708972</c:v>
                </c:pt>
                <c:pt idx="10">
                  <c:v>134.95822601318355</c:v>
                </c:pt>
                <c:pt idx="11">
                  <c:v>97.219537734985337</c:v>
                </c:pt>
                <c:pt idx="12">
                  <c:v>62.380840301513729</c:v>
                </c:pt>
                <c:pt idx="13">
                  <c:v>40.429509353637684</c:v>
                </c:pt>
                <c:pt idx="14">
                  <c:v>26.534376907348623</c:v>
                </c:pt>
                <c:pt idx="15">
                  <c:v>21.044848251342763</c:v>
                </c:pt>
                <c:pt idx="16">
                  <c:v>16.27863311767576</c:v>
                </c:pt>
                <c:pt idx="17">
                  <c:v>15.443707847595203</c:v>
                </c:pt>
                <c:pt idx="18">
                  <c:v>14.586844444274902</c:v>
                </c:pt>
                <c:pt idx="19">
                  <c:v>13.450870323181164</c:v>
                </c:pt>
                <c:pt idx="20">
                  <c:v>10.749952507019055</c:v>
                </c:pt>
                <c:pt idx="21">
                  <c:v>11.113025474548351</c:v>
                </c:pt>
                <c:pt idx="22">
                  <c:v>11.542411804199233</c:v>
                </c:pt>
                <c:pt idx="23">
                  <c:v>11.297140121459972</c:v>
                </c:pt>
                <c:pt idx="24">
                  <c:v>10.91644382476807</c:v>
                </c:pt>
                <c:pt idx="25">
                  <c:v>12.066849327087395</c:v>
                </c:pt>
                <c:pt idx="26">
                  <c:v>12.619165992736814</c:v>
                </c:pt>
                <c:pt idx="27">
                  <c:v>11.929092979431157</c:v>
                </c:pt>
                <c:pt idx="28">
                  <c:v>11.293677139282238</c:v>
                </c:pt>
                <c:pt idx="29">
                  <c:v>10.730668449401866</c:v>
                </c:pt>
                <c:pt idx="30">
                  <c:v>11.151697540283227</c:v>
                </c:pt>
                <c:pt idx="31">
                  <c:v>9.4724792480468913</c:v>
                </c:pt>
                <c:pt idx="32">
                  <c:v>8.2894401550293111</c:v>
                </c:pt>
                <c:pt idx="33">
                  <c:v>8.6170871734619094</c:v>
                </c:pt>
                <c:pt idx="34">
                  <c:v>9.1129610061645465</c:v>
                </c:pt>
                <c:pt idx="35">
                  <c:v>8.560230255126946</c:v>
                </c:pt>
                <c:pt idx="36">
                  <c:v>9.8344535827636612</c:v>
                </c:pt>
                <c:pt idx="37">
                  <c:v>11.685483932495103</c:v>
                </c:pt>
                <c:pt idx="38">
                  <c:v>9.8093623161315868</c:v>
                </c:pt>
                <c:pt idx="39">
                  <c:v>9.6365778923034604</c:v>
                </c:pt>
                <c:pt idx="40">
                  <c:v>8.5197494506835856</c:v>
                </c:pt>
                <c:pt idx="41">
                  <c:v>7.257590389251706</c:v>
                </c:pt>
                <c:pt idx="42">
                  <c:v>5.7867026329040545</c:v>
                </c:pt>
                <c:pt idx="43">
                  <c:v>6.8950359344482433</c:v>
                </c:pt>
                <c:pt idx="44">
                  <c:v>5.8724677562713641</c:v>
                </c:pt>
                <c:pt idx="45">
                  <c:v>6.9639147281646796</c:v>
                </c:pt>
                <c:pt idx="46">
                  <c:v>7.2688214778900218</c:v>
                </c:pt>
                <c:pt idx="47">
                  <c:v>7.4821862697601373</c:v>
                </c:pt>
                <c:pt idx="48">
                  <c:v>7.3504913806915342</c:v>
                </c:pt>
                <c:pt idx="49">
                  <c:v>9.1831660270690953</c:v>
                </c:pt>
                <c:pt idx="50">
                  <c:v>10.157595157623295</c:v>
                </c:pt>
                <c:pt idx="51">
                  <c:v>11.643423748016353</c:v>
                </c:pt>
                <c:pt idx="52">
                  <c:v>12.039903736114489</c:v>
                </c:pt>
                <c:pt idx="53">
                  <c:v>12.559023284912097</c:v>
                </c:pt>
                <c:pt idx="54">
                  <c:v>12.888837814331037</c:v>
                </c:pt>
                <c:pt idx="55">
                  <c:v>13.609990882873518</c:v>
                </c:pt>
                <c:pt idx="56">
                  <c:v>13.396616554260239</c:v>
                </c:pt>
                <c:pt idx="57">
                  <c:v>14.953870391845697</c:v>
                </c:pt>
                <c:pt idx="58">
                  <c:v>15.877349090576161</c:v>
                </c:pt>
                <c:pt idx="59">
                  <c:v>16.275601959228521</c:v>
                </c:pt>
                <c:pt idx="60">
                  <c:v>16.649357604980459</c:v>
                </c:pt>
                <c:pt idx="61">
                  <c:v>18.457355499267578</c:v>
                </c:pt>
                <c:pt idx="62">
                  <c:v>19.83713607788086</c:v>
                </c:pt>
                <c:pt idx="63">
                  <c:v>21.53122177124024</c:v>
                </c:pt>
                <c:pt idx="64">
                  <c:v>24.118045806884759</c:v>
                </c:pt>
                <c:pt idx="65">
                  <c:v>24.79050521850586</c:v>
                </c:pt>
                <c:pt idx="66">
                  <c:v>25.891230773925781</c:v>
                </c:pt>
                <c:pt idx="67">
                  <c:v>27.313961029052741</c:v>
                </c:pt>
                <c:pt idx="68">
                  <c:v>27.697229003906262</c:v>
                </c:pt>
                <c:pt idx="69">
                  <c:v>28.548606872558594</c:v>
                </c:pt>
                <c:pt idx="70">
                  <c:v>29.746660614013678</c:v>
                </c:pt>
                <c:pt idx="71">
                  <c:v>29.806462860107423</c:v>
                </c:pt>
                <c:pt idx="72">
                  <c:v>29.735337829589838</c:v>
                </c:pt>
                <c:pt idx="73">
                  <c:v>30.087115478515621</c:v>
                </c:pt>
                <c:pt idx="74">
                  <c:v>29.484097290039063</c:v>
                </c:pt>
                <c:pt idx="75">
                  <c:v>28.545471954345704</c:v>
                </c:pt>
                <c:pt idx="76">
                  <c:v>29.828163146972663</c:v>
                </c:pt>
                <c:pt idx="77">
                  <c:v>30.418162536621104</c:v>
                </c:pt>
                <c:pt idx="78">
                  <c:v>37.851268768310561</c:v>
                </c:pt>
                <c:pt idx="79">
                  <c:v>42.713499450683592</c:v>
                </c:pt>
                <c:pt idx="80">
                  <c:v>50.700024414062497</c:v>
                </c:pt>
                <c:pt idx="81">
                  <c:v>57.42538146972656</c:v>
                </c:pt>
                <c:pt idx="82">
                  <c:v>60.877951049804679</c:v>
                </c:pt>
                <c:pt idx="83">
                  <c:v>61.343977355957009</c:v>
                </c:pt>
                <c:pt idx="84">
                  <c:v>61.620348358154295</c:v>
                </c:pt>
                <c:pt idx="85">
                  <c:v>65.085916900634786</c:v>
                </c:pt>
                <c:pt idx="86">
                  <c:v>67.013913726806663</c:v>
                </c:pt>
                <c:pt idx="87">
                  <c:v>70.845790100097688</c:v>
                </c:pt>
                <c:pt idx="88">
                  <c:v>72.055036926269565</c:v>
                </c:pt>
                <c:pt idx="89">
                  <c:v>73.232846069335963</c:v>
                </c:pt>
                <c:pt idx="90">
                  <c:v>69.744619750976582</c:v>
                </c:pt>
                <c:pt idx="91">
                  <c:v>68.011048889160193</c:v>
                </c:pt>
                <c:pt idx="92">
                  <c:v>67.728050231933622</c:v>
                </c:pt>
                <c:pt idx="93">
                  <c:v>66.925677490234406</c:v>
                </c:pt>
                <c:pt idx="94">
                  <c:v>71.125428771972693</c:v>
                </c:pt>
                <c:pt idx="95">
                  <c:v>74.831422424316457</c:v>
                </c:pt>
                <c:pt idx="96">
                  <c:v>81.714167785644619</c:v>
                </c:pt>
                <c:pt idx="97">
                  <c:v>83.292808532714929</c:v>
                </c:pt>
                <c:pt idx="98">
                  <c:v>87.157574462890707</c:v>
                </c:pt>
                <c:pt idx="99">
                  <c:v>85.381010437011795</c:v>
                </c:pt>
                <c:pt idx="100">
                  <c:v>86.191581726074304</c:v>
                </c:pt>
                <c:pt idx="101">
                  <c:v>81.035726928710957</c:v>
                </c:pt>
                <c:pt idx="102">
                  <c:v>76.617126464843778</c:v>
                </c:pt>
                <c:pt idx="103">
                  <c:v>70.837042236328131</c:v>
                </c:pt>
                <c:pt idx="104">
                  <c:v>71.78595428466798</c:v>
                </c:pt>
                <c:pt idx="105">
                  <c:v>69.728556823730486</c:v>
                </c:pt>
                <c:pt idx="106">
                  <c:v>70.50293273925783</c:v>
                </c:pt>
                <c:pt idx="107">
                  <c:v>71.601512145996097</c:v>
                </c:pt>
                <c:pt idx="108">
                  <c:v>77.328933715820313</c:v>
                </c:pt>
                <c:pt idx="109">
                  <c:v>75.725802612304705</c:v>
                </c:pt>
                <c:pt idx="110">
                  <c:v>73.752578735351563</c:v>
                </c:pt>
                <c:pt idx="111">
                  <c:v>73.011483764648432</c:v>
                </c:pt>
                <c:pt idx="112">
                  <c:v>77.434083557128901</c:v>
                </c:pt>
                <c:pt idx="113">
                  <c:v>74.11426086425783</c:v>
                </c:pt>
                <c:pt idx="114">
                  <c:v>71.075778198242205</c:v>
                </c:pt>
                <c:pt idx="115">
                  <c:v>70.311475372314462</c:v>
                </c:pt>
                <c:pt idx="116">
                  <c:v>68.468102264404294</c:v>
                </c:pt>
                <c:pt idx="117">
                  <c:v>64.603145599365234</c:v>
                </c:pt>
                <c:pt idx="118">
                  <c:v>64.446587371826155</c:v>
                </c:pt>
                <c:pt idx="119">
                  <c:v>65.521901702880839</c:v>
                </c:pt>
                <c:pt idx="120">
                  <c:v>65.052400970458976</c:v>
                </c:pt>
                <c:pt idx="121">
                  <c:v>61.577268981933571</c:v>
                </c:pt>
                <c:pt idx="122">
                  <c:v>60.095619201660135</c:v>
                </c:pt>
                <c:pt idx="123">
                  <c:v>58.016239166259766</c:v>
                </c:pt>
                <c:pt idx="124">
                  <c:v>57.124059295654277</c:v>
                </c:pt>
                <c:pt idx="125">
                  <c:v>56.190707397460912</c:v>
                </c:pt>
                <c:pt idx="126">
                  <c:v>59.655507659912111</c:v>
                </c:pt>
                <c:pt idx="127">
                  <c:v>59.421413421630859</c:v>
                </c:pt>
                <c:pt idx="128">
                  <c:v>56.295787811279297</c:v>
                </c:pt>
                <c:pt idx="129">
                  <c:v>56.085528564453135</c:v>
                </c:pt>
                <c:pt idx="130">
                  <c:v>53.815678405761744</c:v>
                </c:pt>
                <c:pt idx="131">
                  <c:v>50.633591461181666</c:v>
                </c:pt>
                <c:pt idx="132">
                  <c:v>47.378626251220723</c:v>
                </c:pt>
                <c:pt idx="133">
                  <c:v>48.484652709960962</c:v>
                </c:pt>
                <c:pt idx="134">
                  <c:v>48.443297576904328</c:v>
                </c:pt>
                <c:pt idx="135">
                  <c:v>48.060420989990249</c:v>
                </c:pt>
                <c:pt idx="136">
                  <c:v>46.324633789062503</c:v>
                </c:pt>
                <c:pt idx="137">
                  <c:v>47.868612670898443</c:v>
                </c:pt>
                <c:pt idx="138">
                  <c:v>46.752520751953121</c:v>
                </c:pt>
                <c:pt idx="139">
                  <c:v>46.790045928955053</c:v>
                </c:pt>
                <c:pt idx="140">
                  <c:v>44.71265335083006</c:v>
                </c:pt>
                <c:pt idx="141">
                  <c:v>42.7708526611328</c:v>
                </c:pt>
                <c:pt idx="142">
                  <c:v>44.653913879394523</c:v>
                </c:pt>
                <c:pt idx="143">
                  <c:v>43.725138854980464</c:v>
                </c:pt>
                <c:pt idx="144">
                  <c:v>37.636314010620119</c:v>
                </c:pt>
                <c:pt idx="145">
                  <c:v>39.880370712280282</c:v>
                </c:pt>
                <c:pt idx="146">
                  <c:v>39.204558944702157</c:v>
                </c:pt>
                <c:pt idx="147">
                  <c:v>35.384582138061511</c:v>
                </c:pt>
                <c:pt idx="148">
                  <c:v>35.971224594116194</c:v>
                </c:pt>
                <c:pt idx="149">
                  <c:v>37.312211990356438</c:v>
                </c:pt>
                <c:pt idx="150">
                  <c:v>35.775745773315421</c:v>
                </c:pt>
                <c:pt idx="151">
                  <c:v>36.108950424194326</c:v>
                </c:pt>
                <c:pt idx="152">
                  <c:v>33.934861373901356</c:v>
                </c:pt>
                <c:pt idx="153">
                  <c:v>33.244356918334958</c:v>
                </c:pt>
                <c:pt idx="154">
                  <c:v>33.440744018554675</c:v>
                </c:pt>
                <c:pt idx="155">
                  <c:v>31.151723480224597</c:v>
                </c:pt>
                <c:pt idx="156">
                  <c:v>32.665924072265618</c:v>
                </c:pt>
                <c:pt idx="157">
                  <c:v>34.492712402343741</c:v>
                </c:pt>
                <c:pt idx="158">
                  <c:v>32.621494674682602</c:v>
                </c:pt>
                <c:pt idx="159">
                  <c:v>35.381104660034161</c:v>
                </c:pt>
                <c:pt idx="160">
                  <c:v>39.748173141479484</c:v>
                </c:pt>
                <c:pt idx="161">
                  <c:v>38.15708503723144</c:v>
                </c:pt>
                <c:pt idx="162">
                  <c:v>35.346339797973641</c:v>
                </c:pt>
                <c:pt idx="163">
                  <c:v>35.152745819091798</c:v>
                </c:pt>
                <c:pt idx="164">
                  <c:v>34.075115203857422</c:v>
                </c:pt>
                <c:pt idx="165">
                  <c:v>32.612262725830078</c:v>
                </c:pt>
                <c:pt idx="166">
                  <c:v>34.944829559326159</c:v>
                </c:pt>
                <c:pt idx="167">
                  <c:v>36.570526123046861</c:v>
                </c:pt>
                <c:pt idx="168">
                  <c:v>38.312300872802723</c:v>
                </c:pt>
                <c:pt idx="169">
                  <c:v>37.300749969482418</c:v>
                </c:pt>
                <c:pt idx="170">
                  <c:v>37.421477508544925</c:v>
                </c:pt>
                <c:pt idx="171">
                  <c:v>37.50864410400392</c:v>
                </c:pt>
                <c:pt idx="172">
                  <c:v>38.906490325927741</c:v>
                </c:pt>
                <c:pt idx="173">
                  <c:v>38.640804290771499</c:v>
                </c:pt>
                <c:pt idx="174">
                  <c:v>36.054718017578139</c:v>
                </c:pt>
                <c:pt idx="175">
                  <c:v>33.280394744873057</c:v>
                </c:pt>
                <c:pt idx="176">
                  <c:v>31.474613189697259</c:v>
                </c:pt>
                <c:pt idx="177">
                  <c:v>29.885899353027337</c:v>
                </c:pt>
                <c:pt idx="178">
                  <c:v>29.212422180175782</c:v>
                </c:pt>
                <c:pt idx="179">
                  <c:v>32.847823333740223</c:v>
                </c:pt>
                <c:pt idx="180">
                  <c:v>33.819525146484366</c:v>
                </c:pt>
                <c:pt idx="181">
                  <c:v>35.496865081787099</c:v>
                </c:pt>
                <c:pt idx="182">
                  <c:v>37.134332275390612</c:v>
                </c:pt>
                <c:pt idx="183">
                  <c:v>41.197298431396476</c:v>
                </c:pt>
                <c:pt idx="184">
                  <c:v>38.763704681396476</c:v>
                </c:pt>
                <c:pt idx="185">
                  <c:v>40.460010528564439</c:v>
                </c:pt>
                <c:pt idx="186">
                  <c:v>38.53566741943358</c:v>
                </c:pt>
                <c:pt idx="187">
                  <c:v>38.115306091308582</c:v>
                </c:pt>
                <c:pt idx="188">
                  <c:v>35.266075897216773</c:v>
                </c:pt>
                <c:pt idx="189">
                  <c:v>34.631999206542957</c:v>
                </c:pt>
                <c:pt idx="190">
                  <c:v>32.215401077270499</c:v>
                </c:pt>
                <c:pt idx="191">
                  <c:v>34.346166610717759</c:v>
                </c:pt>
                <c:pt idx="192">
                  <c:v>32.5877185821533</c:v>
                </c:pt>
                <c:pt idx="193">
                  <c:v>33.357668685913055</c:v>
                </c:pt>
                <c:pt idx="194">
                  <c:v>35.646004104614235</c:v>
                </c:pt>
                <c:pt idx="195">
                  <c:v>37.319532775878898</c:v>
                </c:pt>
                <c:pt idx="196">
                  <c:v>34.545334243774413</c:v>
                </c:pt>
                <c:pt idx="197">
                  <c:v>34.243741989135756</c:v>
                </c:pt>
                <c:pt idx="198">
                  <c:v>31.942081069946322</c:v>
                </c:pt>
                <c:pt idx="199">
                  <c:v>30.375896072387718</c:v>
                </c:pt>
                <c:pt idx="200">
                  <c:v>28.810020828247097</c:v>
                </c:pt>
                <c:pt idx="201">
                  <c:v>27.340092086792019</c:v>
                </c:pt>
                <c:pt idx="202">
                  <c:v>27.300741195678739</c:v>
                </c:pt>
                <c:pt idx="203">
                  <c:v>27.2448123931885</c:v>
                </c:pt>
                <c:pt idx="204">
                  <c:v>30.329610061645518</c:v>
                </c:pt>
                <c:pt idx="205">
                  <c:v>32.961503219604495</c:v>
                </c:pt>
                <c:pt idx="206">
                  <c:v>32.78971900939942</c:v>
                </c:pt>
                <c:pt idx="207">
                  <c:v>35.159940719604478</c:v>
                </c:pt>
                <c:pt idx="208">
                  <c:v>38.155125045776359</c:v>
                </c:pt>
                <c:pt idx="209">
                  <c:v>36.514248275756835</c:v>
                </c:pt>
                <c:pt idx="210">
                  <c:v>33.11294326782226</c:v>
                </c:pt>
                <c:pt idx="211">
                  <c:v>34.646773147582998</c:v>
                </c:pt>
                <c:pt idx="212">
                  <c:v>33.182473373413082</c:v>
                </c:pt>
                <c:pt idx="213">
                  <c:v>29.172226333618141</c:v>
                </c:pt>
                <c:pt idx="214">
                  <c:v>28.873138809204079</c:v>
                </c:pt>
                <c:pt idx="215">
                  <c:v>29.373091888427723</c:v>
                </c:pt>
                <c:pt idx="216">
                  <c:v>28.245318222045881</c:v>
                </c:pt>
                <c:pt idx="217">
                  <c:v>27.318753433227521</c:v>
                </c:pt>
                <c:pt idx="218">
                  <c:v>26.593225479125959</c:v>
                </c:pt>
                <c:pt idx="219">
                  <c:v>25.269279098510719</c:v>
                </c:pt>
                <c:pt idx="220">
                  <c:v>27.191162490844697</c:v>
                </c:pt>
                <c:pt idx="221">
                  <c:v>28.745119857788062</c:v>
                </c:pt>
                <c:pt idx="222">
                  <c:v>28.838307571411121</c:v>
                </c:pt>
                <c:pt idx="223">
                  <c:v>30.070435714721679</c:v>
                </c:pt>
                <c:pt idx="224">
                  <c:v>26.935853576660158</c:v>
                </c:pt>
                <c:pt idx="225">
                  <c:v>24.400313568115241</c:v>
                </c:pt>
                <c:pt idx="226">
                  <c:v>23.523101425170918</c:v>
                </c:pt>
                <c:pt idx="227">
                  <c:v>23.909298324584977</c:v>
                </c:pt>
                <c:pt idx="228">
                  <c:v>23.984330368041999</c:v>
                </c:pt>
                <c:pt idx="229">
                  <c:v>25.82423477172852</c:v>
                </c:pt>
                <c:pt idx="230">
                  <c:v>24.639735412597659</c:v>
                </c:pt>
                <c:pt idx="231">
                  <c:v>22.886772918701162</c:v>
                </c:pt>
                <c:pt idx="232">
                  <c:v>21.660870361328119</c:v>
                </c:pt>
                <c:pt idx="233">
                  <c:v>22.17340774536132</c:v>
                </c:pt>
                <c:pt idx="234">
                  <c:v>22.175307464599598</c:v>
                </c:pt>
                <c:pt idx="235">
                  <c:v>27.30154190063476</c:v>
                </c:pt>
                <c:pt idx="236">
                  <c:v>29.36155624389648</c:v>
                </c:pt>
                <c:pt idx="237">
                  <c:v>29.396139526367183</c:v>
                </c:pt>
                <c:pt idx="238">
                  <c:v>27.629969024658198</c:v>
                </c:pt>
                <c:pt idx="239">
                  <c:v>30.167591857910161</c:v>
                </c:pt>
                <c:pt idx="240">
                  <c:v>25.581008148193359</c:v>
                </c:pt>
                <c:pt idx="241">
                  <c:v>25.775542449951182</c:v>
                </c:pt>
                <c:pt idx="242">
                  <c:v>25.533425521850582</c:v>
                </c:pt>
                <c:pt idx="243">
                  <c:v>27.3280849456787</c:v>
                </c:pt>
                <c:pt idx="244">
                  <c:v>26.873648452758779</c:v>
                </c:pt>
                <c:pt idx="245">
                  <c:v>27.058308029174803</c:v>
                </c:pt>
                <c:pt idx="246">
                  <c:v>24.906122207641598</c:v>
                </c:pt>
                <c:pt idx="247">
                  <c:v>27.48381271362306</c:v>
                </c:pt>
                <c:pt idx="248">
                  <c:v>26.32791824340822</c:v>
                </c:pt>
                <c:pt idx="249">
                  <c:v>24.930471038818361</c:v>
                </c:pt>
                <c:pt idx="250">
                  <c:v>24.28452186584472</c:v>
                </c:pt>
                <c:pt idx="251">
                  <c:v>25.048230361938458</c:v>
                </c:pt>
                <c:pt idx="252">
                  <c:v>23.356438446044898</c:v>
                </c:pt>
                <c:pt idx="253">
                  <c:v>21.179776763915999</c:v>
                </c:pt>
                <c:pt idx="254">
                  <c:v>20.523403167724602</c:v>
                </c:pt>
                <c:pt idx="255">
                  <c:v>21.89022254943848</c:v>
                </c:pt>
                <c:pt idx="256">
                  <c:v>22.133473205566421</c:v>
                </c:pt>
                <c:pt idx="257">
                  <c:v>21.120991897583018</c:v>
                </c:pt>
                <c:pt idx="258">
                  <c:v>19.91636085510255</c:v>
                </c:pt>
                <c:pt idx="259">
                  <c:v>18.303236579895032</c:v>
                </c:pt>
                <c:pt idx="260">
                  <c:v>16.399922561645511</c:v>
                </c:pt>
                <c:pt idx="261">
                  <c:v>16.85922622680663</c:v>
                </c:pt>
                <c:pt idx="262">
                  <c:v>17.767470169067369</c:v>
                </c:pt>
                <c:pt idx="263">
                  <c:v>18.560496139526357</c:v>
                </c:pt>
                <c:pt idx="264">
                  <c:v>18.509779548645021</c:v>
                </c:pt>
                <c:pt idx="265">
                  <c:v>19.369155120849619</c:v>
                </c:pt>
                <c:pt idx="266">
                  <c:v>17.665911865234399</c:v>
                </c:pt>
                <c:pt idx="267">
                  <c:v>15.859465599060082</c:v>
                </c:pt>
                <c:pt idx="268">
                  <c:v>16.561750984191921</c:v>
                </c:pt>
                <c:pt idx="269">
                  <c:v>16.957215309143077</c:v>
                </c:pt>
                <c:pt idx="270">
                  <c:v>19.050926399230963</c:v>
                </c:pt>
                <c:pt idx="271">
                  <c:v>18.651317787170402</c:v>
                </c:pt>
                <c:pt idx="272">
                  <c:v>18.686470985412598</c:v>
                </c:pt>
                <c:pt idx="273">
                  <c:v>18.495315361022939</c:v>
                </c:pt>
                <c:pt idx="274">
                  <c:v>18.554165077209483</c:v>
                </c:pt>
                <c:pt idx="275">
                  <c:v>14.82382793426514</c:v>
                </c:pt>
                <c:pt idx="276">
                  <c:v>16.484810447692883</c:v>
                </c:pt>
                <c:pt idx="277">
                  <c:v>14.971810245513918</c:v>
                </c:pt>
                <c:pt idx="278">
                  <c:v>15.536186313629159</c:v>
                </c:pt>
                <c:pt idx="279">
                  <c:v>14.68307294845582</c:v>
                </c:pt>
                <c:pt idx="280">
                  <c:v>16.095641994476338</c:v>
                </c:pt>
                <c:pt idx="281">
                  <c:v>13.972224521636978</c:v>
                </c:pt>
                <c:pt idx="282">
                  <c:v>14.435875511169439</c:v>
                </c:pt>
                <c:pt idx="283">
                  <c:v>14.62591342926026</c:v>
                </c:pt>
                <c:pt idx="284">
                  <c:v>16.88907241821288</c:v>
                </c:pt>
                <c:pt idx="285">
                  <c:v>15.61822433471678</c:v>
                </c:pt>
                <c:pt idx="286">
                  <c:v>15.408635139465321</c:v>
                </c:pt>
                <c:pt idx="287">
                  <c:v>15.26965637207031</c:v>
                </c:pt>
                <c:pt idx="288">
                  <c:v>14.589074325561509</c:v>
                </c:pt>
                <c:pt idx="289">
                  <c:v>11.840805625915523</c:v>
                </c:pt>
                <c:pt idx="290">
                  <c:v>12.920037651062003</c:v>
                </c:pt>
                <c:pt idx="291">
                  <c:v>14.291701316833482</c:v>
                </c:pt>
                <c:pt idx="292">
                  <c:v>14.889314460754372</c:v>
                </c:pt>
                <c:pt idx="293">
                  <c:v>13.733791923522935</c:v>
                </c:pt>
                <c:pt idx="294">
                  <c:v>12.928149223327623</c:v>
                </c:pt>
                <c:pt idx="295">
                  <c:v>11.843303298950181</c:v>
                </c:pt>
                <c:pt idx="296">
                  <c:v>10.099674606323243</c:v>
                </c:pt>
                <c:pt idx="297">
                  <c:v>10.692772293090822</c:v>
                </c:pt>
                <c:pt idx="298">
                  <c:v>10.9127031326294</c:v>
                </c:pt>
                <c:pt idx="299">
                  <c:v>12.13883590698242</c:v>
                </c:pt>
                <c:pt idx="300">
                  <c:v>11.463322257995605</c:v>
                </c:pt>
                <c:pt idx="301">
                  <c:v>11.071193313598624</c:v>
                </c:pt>
                <c:pt idx="302">
                  <c:v>8.5472739696502664</c:v>
                </c:pt>
                <c:pt idx="303">
                  <c:v>8.2152848720550473</c:v>
                </c:pt>
                <c:pt idx="304">
                  <c:v>7.0326676845550526</c:v>
                </c:pt>
                <c:pt idx="305">
                  <c:v>7.7689153194427476</c:v>
                </c:pt>
                <c:pt idx="306">
                  <c:v>7.7626113414764406</c:v>
                </c:pt>
                <c:pt idx="307">
                  <c:v>8.9023172378540032</c:v>
                </c:pt>
                <c:pt idx="308">
                  <c:v>8.3734977722167976</c:v>
                </c:pt>
                <c:pt idx="309">
                  <c:v>9.4727228164672912</c:v>
                </c:pt>
                <c:pt idx="310">
                  <c:v>7.8372724533081097</c:v>
                </c:pt>
                <c:pt idx="311">
                  <c:v>8.4460729598998991</c:v>
                </c:pt>
                <c:pt idx="312">
                  <c:v>8.5939983367919872</c:v>
                </c:pt>
                <c:pt idx="313">
                  <c:v>8.3213575363159151</c:v>
                </c:pt>
                <c:pt idx="314">
                  <c:v>8.4755029678344549</c:v>
                </c:pt>
                <c:pt idx="315">
                  <c:v>8.9579376220702951</c:v>
                </c:pt>
                <c:pt idx="316">
                  <c:v>7.9017903327941781</c:v>
                </c:pt>
                <c:pt idx="317">
                  <c:v>7.3833481788635167</c:v>
                </c:pt>
                <c:pt idx="318">
                  <c:v>7.9026260375976491</c:v>
                </c:pt>
                <c:pt idx="319">
                  <c:v>7.9098703384399487</c:v>
                </c:pt>
                <c:pt idx="320">
                  <c:v>8.3077327728271548</c:v>
                </c:pt>
                <c:pt idx="321">
                  <c:v>8.3051566123962495</c:v>
                </c:pt>
                <c:pt idx="322">
                  <c:v>8.2894922256469776</c:v>
                </c:pt>
                <c:pt idx="323">
                  <c:v>7.4430078983306966</c:v>
                </c:pt>
                <c:pt idx="324">
                  <c:v>5.6955738544464136</c:v>
                </c:pt>
                <c:pt idx="325">
                  <c:v>4.4073389530181917</c:v>
                </c:pt>
                <c:pt idx="326">
                  <c:v>3.7202086925506621</c:v>
                </c:pt>
                <c:pt idx="327">
                  <c:v>4.3690201282501233</c:v>
                </c:pt>
                <c:pt idx="328">
                  <c:v>4.6396170616149917</c:v>
                </c:pt>
                <c:pt idx="329">
                  <c:v>5.2486023902893084</c:v>
                </c:pt>
                <c:pt idx="330">
                  <c:v>4.9145308971405042</c:v>
                </c:pt>
                <c:pt idx="331">
                  <c:v>6.6507555484771785</c:v>
                </c:pt>
                <c:pt idx="332">
                  <c:v>6.9108597278595125</c:v>
                </c:pt>
                <c:pt idx="333">
                  <c:v>6.7964634418487675</c:v>
                </c:pt>
                <c:pt idx="334">
                  <c:v>5.893293380737318</c:v>
                </c:pt>
                <c:pt idx="335">
                  <c:v>6.8976890087127831</c:v>
                </c:pt>
                <c:pt idx="336">
                  <c:v>4.7304679632186986</c:v>
                </c:pt>
                <c:pt idx="337">
                  <c:v>3.0026715993881226</c:v>
                </c:pt>
                <c:pt idx="338">
                  <c:v>3.0727568387985245</c:v>
                </c:pt>
                <c:pt idx="339">
                  <c:v>2.8076982021331802</c:v>
                </c:pt>
                <c:pt idx="340">
                  <c:v>2.3981055736541763</c:v>
                </c:pt>
                <c:pt idx="341">
                  <c:v>3.322497200965882</c:v>
                </c:pt>
                <c:pt idx="342">
                  <c:v>4.0070919275283821</c:v>
                </c:pt>
                <c:pt idx="343">
                  <c:v>3.0074932098388669</c:v>
                </c:pt>
                <c:pt idx="344">
                  <c:v>4.4994346380233754</c:v>
                </c:pt>
                <c:pt idx="345">
                  <c:v>4.6022903203964223</c:v>
                </c:pt>
                <c:pt idx="346">
                  <c:v>4.2204761266708353</c:v>
                </c:pt>
                <c:pt idx="347">
                  <c:v>4.1083019018173186</c:v>
                </c:pt>
                <c:pt idx="348">
                  <c:v>5.3610413551330538</c:v>
                </c:pt>
                <c:pt idx="349">
                  <c:v>3.0658850193023666</c:v>
                </c:pt>
                <c:pt idx="350">
                  <c:v>2.4731575965881318</c:v>
                </c:pt>
                <c:pt idx="351">
                  <c:v>1.934948348999022</c:v>
                </c:pt>
                <c:pt idx="352">
                  <c:v>1.4261756896972635</c:v>
                </c:pt>
                <c:pt idx="353">
                  <c:v>1.5190671920776357</c:v>
                </c:pt>
                <c:pt idx="354">
                  <c:v>2.6258059501647937</c:v>
                </c:pt>
                <c:pt idx="355">
                  <c:v>2.4779410839080809</c:v>
                </c:pt>
                <c:pt idx="356">
                  <c:v>2.7414171695709233</c:v>
                </c:pt>
                <c:pt idx="357">
                  <c:v>2.3397540688514722</c:v>
                </c:pt>
                <c:pt idx="358">
                  <c:v>1.1093789845705033</c:v>
                </c:pt>
                <c:pt idx="359">
                  <c:v>0.80354562774300653</c:v>
                </c:pt>
                <c:pt idx="360">
                  <c:v>0.79935650527477387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5012-48C8-83DC-BD3839A4EFAC}"/>
            </c:ext>
          </c:extLst>
        </c:ser>
        <c:ser>
          <c:idx val="13"/>
          <c:order val="9"/>
          <c:tx>
            <c:v>S30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SH!$EF$4:$EF$364</c:f>
              <c:numCache>
                <c:formatCode>General</c:formatCode>
                <c:ptCount val="361"/>
                <c:pt idx="0">
                  <c:v>167.04601542154936</c:v>
                </c:pt>
                <c:pt idx="1">
                  <c:v>150.05447387695304</c:v>
                </c:pt>
                <c:pt idx="2">
                  <c:v>134.06092071533197</c:v>
                </c:pt>
                <c:pt idx="3">
                  <c:v>115.63629608154292</c:v>
                </c:pt>
                <c:pt idx="4">
                  <c:v>92.401307678222693</c:v>
                </c:pt>
                <c:pt idx="5">
                  <c:v>69.66730194091798</c:v>
                </c:pt>
                <c:pt idx="6">
                  <c:v>62.815257263183597</c:v>
                </c:pt>
                <c:pt idx="7">
                  <c:v>53.672714233398438</c:v>
                </c:pt>
                <c:pt idx="8">
                  <c:v>46.121592712402347</c:v>
                </c:pt>
                <c:pt idx="9">
                  <c:v>41.304163360595702</c:v>
                </c:pt>
                <c:pt idx="10">
                  <c:v>34.574533462524428</c:v>
                </c:pt>
                <c:pt idx="11">
                  <c:v>33.724370193481441</c:v>
                </c:pt>
                <c:pt idx="12">
                  <c:v>35.13901481628416</c:v>
                </c:pt>
                <c:pt idx="13">
                  <c:v>33.012164688110339</c:v>
                </c:pt>
                <c:pt idx="14">
                  <c:v>29.90366249084472</c:v>
                </c:pt>
                <c:pt idx="15">
                  <c:v>32.064162445068341</c:v>
                </c:pt>
                <c:pt idx="16">
                  <c:v>25.488216400146481</c:v>
                </c:pt>
                <c:pt idx="17">
                  <c:v>25.260189437866224</c:v>
                </c:pt>
                <c:pt idx="18">
                  <c:v>23.415925216674822</c:v>
                </c:pt>
                <c:pt idx="19">
                  <c:v>23.537591171264658</c:v>
                </c:pt>
                <c:pt idx="20">
                  <c:v>20.912945938110362</c:v>
                </c:pt>
                <c:pt idx="21">
                  <c:v>25.54558448791504</c:v>
                </c:pt>
                <c:pt idx="22">
                  <c:v>26.266481781005858</c:v>
                </c:pt>
                <c:pt idx="23">
                  <c:v>30.8583770751953</c:v>
                </c:pt>
                <c:pt idx="24">
                  <c:v>31.491107177734364</c:v>
                </c:pt>
                <c:pt idx="25">
                  <c:v>32.043610382080075</c:v>
                </c:pt>
                <c:pt idx="26">
                  <c:v>28.143811798095705</c:v>
                </c:pt>
                <c:pt idx="27">
                  <c:v>25.368499374389643</c:v>
                </c:pt>
                <c:pt idx="28">
                  <c:v>24.81798973083496</c:v>
                </c:pt>
                <c:pt idx="29">
                  <c:v>26.259098434448237</c:v>
                </c:pt>
                <c:pt idx="30">
                  <c:v>25.871133041381817</c:v>
                </c:pt>
                <c:pt idx="31">
                  <c:v>24.00983543395996</c:v>
                </c:pt>
                <c:pt idx="32">
                  <c:v>26.20474739074708</c:v>
                </c:pt>
                <c:pt idx="33">
                  <c:v>28.149715042114259</c:v>
                </c:pt>
                <c:pt idx="34">
                  <c:v>28.758343124389661</c:v>
                </c:pt>
                <c:pt idx="35">
                  <c:v>32.648803329467782</c:v>
                </c:pt>
                <c:pt idx="36">
                  <c:v>34.800331497192381</c:v>
                </c:pt>
                <c:pt idx="37">
                  <c:v>35.712714385986324</c:v>
                </c:pt>
                <c:pt idx="38">
                  <c:v>32.359365081787097</c:v>
                </c:pt>
                <c:pt idx="39">
                  <c:v>32.822794723510725</c:v>
                </c:pt>
                <c:pt idx="40">
                  <c:v>28.047564506530744</c:v>
                </c:pt>
                <c:pt idx="41">
                  <c:v>23.15812931060789</c:v>
                </c:pt>
                <c:pt idx="42">
                  <c:v>20.60102672576901</c:v>
                </c:pt>
                <c:pt idx="43">
                  <c:v>18.669386482238753</c:v>
                </c:pt>
                <c:pt idx="44">
                  <c:v>19.110721397399892</c:v>
                </c:pt>
                <c:pt idx="45">
                  <c:v>20.752729797363269</c:v>
                </c:pt>
                <c:pt idx="46">
                  <c:v>28.071085739135743</c:v>
                </c:pt>
                <c:pt idx="47">
                  <c:v>28.990907669067383</c:v>
                </c:pt>
                <c:pt idx="48">
                  <c:v>38.136251831054679</c:v>
                </c:pt>
                <c:pt idx="49">
                  <c:v>38.124752807617185</c:v>
                </c:pt>
                <c:pt idx="50">
                  <c:v>40.78471412658692</c:v>
                </c:pt>
                <c:pt idx="51">
                  <c:v>42.776031875610343</c:v>
                </c:pt>
                <c:pt idx="52">
                  <c:v>45.237267303466801</c:v>
                </c:pt>
                <c:pt idx="53">
                  <c:v>44.714591217041018</c:v>
                </c:pt>
                <c:pt idx="54">
                  <c:v>47.782662963867196</c:v>
                </c:pt>
                <c:pt idx="55">
                  <c:v>55.159715270996095</c:v>
                </c:pt>
                <c:pt idx="56">
                  <c:v>55.295077514648462</c:v>
                </c:pt>
                <c:pt idx="57">
                  <c:v>60.222698974609408</c:v>
                </c:pt>
                <c:pt idx="58">
                  <c:v>59.999467468261741</c:v>
                </c:pt>
                <c:pt idx="59">
                  <c:v>59.258897399902366</c:v>
                </c:pt>
                <c:pt idx="60">
                  <c:v>53.55706787109375</c:v>
                </c:pt>
                <c:pt idx="61">
                  <c:v>56.585133361816403</c:v>
                </c:pt>
                <c:pt idx="62">
                  <c:v>53.886891174316403</c:v>
                </c:pt>
                <c:pt idx="63">
                  <c:v>56.518882751464844</c:v>
                </c:pt>
                <c:pt idx="64">
                  <c:v>60.426412963867186</c:v>
                </c:pt>
                <c:pt idx="65">
                  <c:v>64.781675720214849</c:v>
                </c:pt>
                <c:pt idx="66">
                  <c:v>61.204309082031251</c:v>
                </c:pt>
                <c:pt idx="67">
                  <c:v>62.517704772949216</c:v>
                </c:pt>
                <c:pt idx="68">
                  <c:v>59.199118041992186</c:v>
                </c:pt>
                <c:pt idx="69">
                  <c:v>58.238195800781241</c:v>
                </c:pt>
                <c:pt idx="70">
                  <c:v>54.114601898193357</c:v>
                </c:pt>
                <c:pt idx="71">
                  <c:v>59.629282379150368</c:v>
                </c:pt>
                <c:pt idx="72">
                  <c:v>55.239592742919925</c:v>
                </c:pt>
                <c:pt idx="73">
                  <c:v>52.867273712158216</c:v>
                </c:pt>
                <c:pt idx="74">
                  <c:v>51.494800567626974</c:v>
                </c:pt>
                <c:pt idx="75">
                  <c:v>52.819502258300801</c:v>
                </c:pt>
                <c:pt idx="76">
                  <c:v>50.207565307617223</c:v>
                </c:pt>
                <c:pt idx="77">
                  <c:v>51.927677917480494</c:v>
                </c:pt>
                <c:pt idx="78">
                  <c:v>59.241337585449244</c:v>
                </c:pt>
                <c:pt idx="79">
                  <c:v>72.324160766601537</c:v>
                </c:pt>
                <c:pt idx="80">
                  <c:v>81.965754699706935</c:v>
                </c:pt>
                <c:pt idx="81">
                  <c:v>87.152456665038954</c:v>
                </c:pt>
                <c:pt idx="82">
                  <c:v>95.21688995361319</c:v>
                </c:pt>
                <c:pt idx="83">
                  <c:v>92.377946472167864</c:v>
                </c:pt>
                <c:pt idx="84">
                  <c:v>81.65146331787102</c:v>
                </c:pt>
                <c:pt idx="85">
                  <c:v>77.26181335449219</c:v>
                </c:pt>
                <c:pt idx="86">
                  <c:v>85.393414306640622</c:v>
                </c:pt>
                <c:pt idx="87">
                  <c:v>85.135485839843739</c:v>
                </c:pt>
                <c:pt idx="88">
                  <c:v>92.676266479492256</c:v>
                </c:pt>
                <c:pt idx="89">
                  <c:v>100.72784118652349</c:v>
                </c:pt>
                <c:pt idx="90">
                  <c:v>111.45158691406255</c:v>
                </c:pt>
                <c:pt idx="91">
                  <c:v>104.4393676757813</c:v>
                </c:pt>
                <c:pt idx="92">
                  <c:v>101.37408752441414</c:v>
                </c:pt>
                <c:pt idx="93">
                  <c:v>108.43083496093752</c:v>
                </c:pt>
                <c:pt idx="94">
                  <c:v>109.60535583496093</c:v>
                </c:pt>
                <c:pt idx="95">
                  <c:v>103.39688415527353</c:v>
                </c:pt>
                <c:pt idx="96">
                  <c:v>105.65511474609374</c:v>
                </c:pt>
                <c:pt idx="97">
                  <c:v>113.81053161621101</c:v>
                </c:pt>
                <c:pt idx="98">
                  <c:v>105.81307067871096</c:v>
                </c:pt>
                <c:pt idx="99">
                  <c:v>101.98466796875007</c:v>
                </c:pt>
                <c:pt idx="100">
                  <c:v>103.47522277832029</c:v>
                </c:pt>
                <c:pt idx="101">
                  <c:v>105.61390686035168</c:v>
                </c:pt>
                <c:pt idx="102">
                  <c:v>106.03281707763668</c:v>
                </c:pt>
                <c:pt idx="103">
                  <c:v>105.44066619873044</c:v>
                </c:pt>
                <c:pt idx="104">
                  <c:v>106.15617980957029</c:v>
                </c:pt>
                <c:pt idx="105">
                  <c:v>101.22972412109375</c:v>
                </c:pt>
                <c:pt idx="106">
                  <c:v>94.630780029296801</c:v>
                </c:pt>
                <c:pt idx="107">
                  <c:v>98.153993225097608</c:v>
                </c:pt>
                <c:pt idx="108">
                  <c:v>96.318754577636653</c:v>
                </c:pt>
                <c:pt idx="109">
                  <c:v>96.661560058593665</c:v>
                </c:pt>
                <c:pt idx="110">
                  <c:v>97.156536865234301</c:v>
                </c:pt>
                <c:pt idx="111">
                  <c:v>95.416632080078031</c:v>
                </c:pt>
                <c:pt idx="112">
                  <c:v>86.831628417968744</c:v>
                </c:pt>
                <c:pt idx="113">
                  <c:v>87.09026794433592</c:v>
                </c:pt>
                <c:pt idx="114">
                  <c:v>87.123851013183582</c:v>
                </c:pt>
                <c:pt idx="115">
                  <c:v>89.160035705566401</c:v>
                </c:pt>
                <c:pt idx="116">
                  <c:v>91.57617950439456</c:v>
                </c:pt>
                <c:pt idx="117">
                  <c:v>96.075091552734449</c:v>
                </c:pt>
                <c:pt idx="118">
                  <c:v>109.37802124023449</c:v>
                </c:pt>
                <c:pt idx="119">
                  <c:v>109.26925354003917</c:v>
                </c:pt>
                <c:pt idx="120">
                  <c:v>106.47441711425793</c:v>
                </c:pt>
                <c:pt idx="121">
                  <c:v>112.29885253906259</c:v>
                </c:pt>
                <c:pt idx="122">
                  <c:v>108.66735687255864</c:v>
                </c:pt>
                <c:pt idx="123">
                  <c:v>98.330679321289026</c:v>
                </c:pt>
                <c:pt idx="124">
                  <c:v>92.087471008300739</c:v>
                </c:pt>
                <c:pt idx="125">
                  <c:v>95.360900878906222</c:v>
                </c:pt>
                <c:pt idx="126">
                  <c:v>90.185391235351545</c:v>
                </c:pt>
                <c:pt idx="127">
                  <c:v>89.360848999023432</c:v>
                </c:pt>
                <c:pt idx="128">
                  <c:v>85.552720642089866</c:v>
                </c:pt>
                <c:pt idx="129">
                  <c:v>84.043602752685587</c:v>
                </c:pt>
                <c:pt idx="130">
                  <c:v>78.500057220459013</c:v>
                </c:pt>
                <c:pt idx="131">
                  <c:v>75.36426620483401</c:v>
                </c:pt>
                <c:pt idx="132">
                  <c:v>78.07492599487307</c:v>
                </c:pt>
                <c:pt idx="133">
                  <c:v>70.249089050292994</c:v>
                </c:pt>
                <c:pt idx="134">
                  <c:v>75.231797027587888</c:v>
                </c:pt>
                <c:pt idx="135">
                  <c:v>76.299764251709007</c:v>
                </c:pt>
                <c:pt idx="136">
                  <c:v>76.471752166748075</c:v>
                </c:pt>
                <c:pt idx="137">
                  <c:v>70.30953750610351</c:v>
                </c:pt>
                <c:pt idx="138">
                  <c:v>73.094036865234372</c:v>
                </c:pt>
                <c:pt idx="139">
                  <c:v>66.342594909667952</c:v>
                </c:pt>
                <c:pt idx="140">
                  <c:v>67.282284545898435</c:v>
                </c:pt>
                <c:pt idx="141">
                  <c:v>62.100285339355466</c:v>
                </c:pt>
                <c:pt idx="142">
                  <c:v>58.252993774414065</c:v>
                </c:pt>
                <c:pt idx="143">
                  <c:v>60.840284729003905</c:v>
                </c:pt>
                <c:pt idx="144">
                  <c:v>63.47203369140626</c:v>
                </c:pt>
                <c:pt idx="145">
                  <c:v>60.751591491699216</c:v>
                </c:pt>
                <c:pt idx="146">
                  <c:v>66.466722106933588</c:v>
                </c:pt>
                <c:pt idx="147">
                  <c:v>72.146943664550776</c:v>
                </c:pt>
                <c:pt idx="148">
                  <c:v>69.01247482299803</c:v>
                </c:pt>
                <c:pt idx="149">
                  <c:v>68.608623504638658</c:v>
                </c:pt>
                <c:pt idx="150">
                  <c:v>67.55019378662108</c:v>
                </c:pt>
                <c:pt idx="151">
                  <c:v>64.787713623046869</c:v>
                </c:pt>
                <c:pt idx="152">
                  <c:v>61.761939239501942</c:v>
                </c:pt>
                <c:pt idx="153">
                  <c:v>60.255688476562497</c:v>
                </c:pt>
                <c:pt idx="154">
                  <c:v>58.820538330078115</c:v>
                </c:pt>
                <c:pt idx="155">
                  <c:v>56.858161163330081</c:v>
                </c:pt>
                <c:pt idx="156">
                  <c:v>52.119550323486337</c:v>
                </c:pt>
                <c:pt idx="157">
                  <c:v>49.21262359619142</c:v>
                </c:pt>
                <c:pt idx="158">
                  <c:v>48.555168151855483</c:v>
                </c:pt>
                <c:pt idx="159">
                  <c:v>45.770367431640636</c:v>
                </c:pt>
                <c:pt idx="160">
                  <c:v>43.549707794189466</c:v>
                </c:pt>
                <c:pt idx="161">
                  <c:v>44.024176788330081</c:v>
                </c:pt>
                <c:pt idx="162">
                  <c:v>42.971554565429706</c:v>
                </c:pt>
                <c:pt idx="163">
                  <c:v>50.040963745117196</c:v>
                </c:pt>
                <c:pt idx="164">
                  <c:v>59.397483825683594</c:v>
                </c:pt>
                <c:pt idx="165">
                  <c:v>58.270975494384778</c:v>
                </c:pt>
                <c:pt idx="166">
                  <c:v>62.005931854248061</c:v>
                </c:pt>
                <c:pt idx="167">
                  <c:v>65.279115295410151</c:v>
                </c:pt>
                <c:pt idx="168">
                  <c:v>60.132627868652342</c:v>
                </c:pt>
                <c:pt idx="169">
                  <c:v>59.26277313232422</c:v>
                </c:pt>
                <c:pt idx="170">
                  <c:v>60.292034912109386</c:v>
                </c:pt>
                <c:pt idx="171">
                  <c:v>63.94684295654298</c:v>
                </c:pt>
                <c:pt idx="172">
                  <c:v>62.294864654541016</c:v>
                </c:pt>
                <c:pt idx="173">
                  <c:v>66.370160675048837</c:v>
                </c:pt>
                <c:pt idx="174">
                  <c:v>62.991352081298842</c:v>
                </c:pt>
                <c:pt idx="175">
                  <c:v>66.436502838134757</c:v>
                </c:pt>
                <c:pt idx="176">
                  <c:v>60.19259109497068</c:v>
                </c:pt>
                <c:pt idx="177">
                  <c:v>64.010998535156233</c:v>
                </c:pt>
                <c:pt idx="178">
                  <c:v>56.889817810058581</c:v>
                </c:pt>
                <c:pt idx="179">
                  <c:v>58.161938476562476</c:v>
                </c:pt>
                <c:pt idx="180">
                  <c:v>57.566442108154277</c:v>
                </c:pt>
                <c:pt idx="181">
                  <c:v>59.42114181518555</c:v>
                </c:pt>
                <c:pt idx="182">
                  <c:v>57.983171844482399</c:v>
                </c:pt>
                <c:pt idx="183">
                  <c:v>58.663297271728496</c:v>
                </c:pt>
                <c:pt idx="184">
                  <c:v>53.519742584228503</c:v>
                </c:pt>
                <c:pt idx="185">
                  <c:v>57.903700256347648</c:v>
                </c:pt>
                <c:pt idx="186">
                  <c:v>60.788862609863259</c:v>
                </c:pt>
                <c:pt idx="187">
                  <c:v>59.756991577148412</c:v>
                </c:pt>
                <c:pt idx="188">
                  <c:v>62.299288940429662</c:v>
                </c:pt>
                <c:pt idx="189">
                  <c:v>67.57778320312498</c:v>
                </c:pt>
                <c:pt idx="190">
                  <c:v>59.255749511718726</c:v>
                </c:pt>
                <c:pt idx="191">
                  <c:v>53.682980346679678</c:v>
                </c:pt>
                <c:pt idx="192">
                  <c:v>52.410981750488283</c:v>
                </c:pt>
                <c:pt idx="193">
                  <c:v>53.428025817871095</c:v>
                </c:pt>
                <c:pt idx="194">
                  <c:v>44.767744445800773</c:v>
                </c:pt>
                <c:pt idx="195">
                  <c:v>54.049986267089842</c:v>
                </c:pt>
                <c:pt idx="196">
                  <c:v>52.675028991699222</c:v>
                </c:pt>
                <c:pt idx="197">
                  <c:v>52.768254089355459</c:v>
                </c:pt>
                <c:pt idx="198">
                  <c:v>54.992845153808581</c:v>
                </c:pt>
                <c:pt idx="199">
                  <c:v>57.740028381347635</c:v>
                </c:pt>
                <c:pt idx="200">
                  <c:v>51.280677795410135</c:v>
                </c:pt>
                <c:pt idx="201">
                  <c:v>53.507106781005838</c:v>
                </c:pt>
                <c:pt idx="202">
                  <c:v>56.656069183349601</c:v>
                </c:pt>
                <c:pt idx="203">
                  <c:v>53.586328887939445</c:v>
                </c:pt>
                <c:pt idx="204">
                  <c:v>56.195558929443358</c:v>
                </c:pt>
                <c:pt idx="205">
                  <c:v>56.846696472167956</c:v>
                </c:pt>
                <c:pt idx="206">
                  <c:v>53.845864105224599</c:v>
                </c:pt>
                <c:pt idx="207">
                  <c:v>51.974712371826158</c:v>
                </c:pt>
                <c:pt idx="208">
                  <c:v>50.906038665771476</c:v>
                </c:pt>
                <c:pt idx="209">
                  <c:v>45.382490539550773</c:v>
                </c:pt>
                <c:pt idx="210">
                  <c:v>43.549887084960936</c:v>
                </c:pt>
                <c:pt idx="211">
                  <c:v>49.217185974121094</c:v>
                </c:pt>
                <c:pt idx="212">
                  <c:v>48.519585418701183</c:v>
                </c:pt>
                <c:pt idx="213">
                  <c:v>51.616196441650402</c:v>
                </c:pt>
                <c:pt idx="214">
                  <c:v>61.071345520019541</c:v>
                </c:pt>
                <c:pt idx="215">
                  <c:v>60.731410217285159</c:v>
                </c:pt>
                <c:pt idx="216">
                  <c:v>55.713151550292977</c:v>
                </c:pt>
                <c:pt idx="217">
                  <c:v>52.714075469970723</c:v>
                </c:pt>
                <c:pt idx="218">
                  <c:v>50.590778350830099</c:v>
                </c:pt>
                <c:pt idx="219">
                  <c:v>45.952201080322276</c:v>
                </c:pt>
                <c:pt idx="220">
                  <c:v>42.67580299377444</c:v>
                </c:pt>
                <c:pt idx="221">
                  <c:v>44.409419631958016</c:v>
                </c:pt>
                <c:pt idx="222">
                  <c:v>47.263812637329096</c:v>
                </c:pt>
                <c:pt idx="223">
                  <c:v>46.347038650512687</c:v>
                </c:pt>
                <c:pt idx="224">
                  <c:v>46.199854660034156</c:v>
                </c:pt>
                <c:pt idx="225">
                  <c:v>53.692765045165991</c:v>
                </c:pt>
                <c:pt idx="226">
                  <c:v>54.414266967773415</c:v>
                </c:pt>
                <c:pt idx="227">
                  <c:v>51.862136840820298</c:v>
                </c:pt>
                <c:pt idx="228">
                  <c:v>53.069647216796852</c:v>
                </c:pt>
                <c:pt idx="229">
                  <c:v>49.281691741943334</c:v>
                </c:pt>
                <c:pt idx="230">
                  <c:v>40.956997680664038</c:v>
                </c:pt>
                <c:pt idx="231">
                  <c:v>38.700937652587875</c:v>
                </c:pt>
                <c:pt idx="232">
                  <c:v>36.674819183349598</c:v>
                </c:pt>
                <c:pt idx="233">
                  <c:v>33.52658309936524</c:v>
                </c:pt>
                <c:pt idx="234">
                  <c:v>35.325101470947274</c:v>
                </c:pt>
                <c:pt idx="235">
                  <c:v>39.11619338989258</c:v>
                </c:pt>
                <c:pt idx="236">
                  <c:v>34.733231353759763</c:v>
                </c:pt>
                <c:pt idx="237">
                  <c:v>42.204647064208977</c:v>
                </c:pt>
                <c:pt idx="238">
                  <c:v>41.829433441162095</c:v>
                </c:pt>
                <c:pt idx="239">
                  <c:v>39.256288146972636</c:v>
                </c:pt>
                <c:pt idx="240">
                  <c:v>42.495401763916007</c:v>
                </c:pt>
                <c:pt idx="241">
                  <c:v>45.583252716064443</c:v>
                </c:pt>
                <c:pt idx="242">
                  <c:v>42.683174896240224</c:v>
                </c:pt>
                <c:pt idx="243">
                  <c:v>41.861031341552717</c:v>
                </c:pt>
                <c:pt idx="244">
                  <c:v>46.169934844970705</c:v>
                </c:pt>
                <c:pt idx="245">
                  <c:v>39.980894470214835</c:v>
                </c:pt>
                <c:pt idx="246">
                  <c:v>42.591835021972656</c:v>
                </c:pt>
                <c:pt idx="247">
                  <c:v>38.46377716064454</c:v>
                </c:pt>
                <c:pt idx="248">
                  <c:v>37.822008514404295</c:v>
                </c:pt>
                <c:pt idx="249">
                  <c:v>37.213148498535162</c:v>
                </c:pt>
                <c:pt idx="250">
                  <c:v>42.275269317626957</c:v>
                </c:pt>
                <c:pt idx="251">
                  <c:v>42.807838439941399</c:v>
                </c:pt>
                <c:pt idx="252">
                  <c:v>46.708088684082021</c:v>
                </c:pt>
                <c:pt idx="253">
                  <c:v>50.548058319091801</c:v>
                </c:pt>
                <c:pt idx="254">
                  <c:v>53.283699798583982</c:v>
                </c:pt>
                <c:pt idx="255">
                  <c:v>49.612758636474624</c:v>
                </c:pt>
                <c:pt idx="256">
                  <c:v>47.581223297119159</c:v>
                </c:pt>
                <c:pt idx="257">
                  <c:v>38.7372024536133</c:v>
                </c:pt>
                <c:pt idx="258">
                  <c:v>29.812682151794444</c:v>
                </c:pt>
                <c:pt idx="259">
                  <c:v>24.194744300842302</c:v>
                </c:pt>
                <c:pt idx="260">
                  <c:v>25.253306770324723</c:v>
                </c:pt>
                <c:pt idx="261">
                  <c:v>22.312196540832524</c:v>
                </c:pt>
                <c:pt idx="262">
                  <c:v>23.28648662567138</c:v>
                </c:pt>
                <c:pt idx="263">
                  <c:v>28.825871276855459</c:v>
                </c:pt>
                <c:pt idx="264">
                  <c:v>26.716057205200183</c:v>
                </c:pt>
                <c:pt idx="265">
                  <c:v>25.825590896606421</c:v>
                </c:pt>
                <c:pt idx="266">
                  <c:v>24.436398696899399</c:v>
                </c:pt>
                <c:pt idx="267">
                  <c:v>23.879429244995119</c:v>
                </c:pt>
                <c:pt idx="268">
                  <c:v>22.496980667114261</c:v>
                </c:pt>
                <c:pt idx="269">
                  <c:v>22.8266918182373</c:v>
                </c:pt>
                <c:pt idx="270">
                  <c:v>22.929430770874017</c:v>
                </c:pt>
                <c:pt idx="271">
                  <c:v>21.293070793151841</c:v>
                </c:pt>
                <c:pt idx="272">
                  <c:v>28.064981269836402</c:v>
                </c:pt>
                <c:pt idx="273">
                  <c:v>29.887578010559061</c:v>
                </c:pt>
                <c:pt idx="274">
                  <c:v>29.842190361022944</c:v>
                </c:pt>
                <c:pt idx="275">
                  <c:v>30.995762443542482</c:v>
                </c:pt>
                <c:pt idx="276">
                  <c:v>34.64143180847168</c:v>
                </c:pt>
                <c:pt idx="277">
                  <c:v>34.474622726440444</c:v>
                </c:pt>
                <c:pt idx="278">
                  <c:v>35.912808609008799</c:v>
                </c:pt>
                <c:pt idx="279">
                  <c:v>36.397574615478518</c:v>
                </c:pt>
                <c:pt idx="280">
                  <c:v>32.178644561767584</c:v>
                </c:pt>
                <c:pt idx="281">
                  <c:v>34.372954559326182</c:v>
                </c:pt>
                <c:pt idx="282">
                  <c:v>33.315044403076186</c:v>
                </c:pt>
                <c:pt idx="283">
                  <c:v>28.124361419677733</c:v>
                </c:pt>
                <c:pt idx="284">
                  <c:v>29.208434295654303</c:v>
                </c:pt>
                <c:pt idx="285">
                  <c:v>28.139405632019042</c:v>
                </c:pt>
                <c:pt idx="286">
                  <c:v>26.696779441833495</c:v>
                </c:pt>
                <c:pt idx="287">
                  <c:v>24.401087760925286</c:v>
                </c:pt>
                <c:pt idx="288">
                  <c:v>24.956260490417481</c:v>
                </c:pt>
                <c:pt idx="289">
                  <c:v>21.652817726135261</c:v>
                </c:pt>
                <c:pt idx="290">
                  <c:v>21.95487747192384</c:v>
                </c:pt>
                <c:pt idx="291">
                  <c:v>17.378131294250501</c:v>
                </c:pt>
                <c:pt idx="292">
                  <c:v>15.297489356994657</c:v>
                </c:pt>
                <c:pt idx="293">
                  <c:v>16.183058357238799</c:v>
                </c:pt>
                <c:pt idx="294">
                  <c:v>17.703983879089382</c:v>
                </c:pt>
                <c:pt idx="295">
                  <c:v>17.700899314880399</c:v>
                </c:pt>
                <c:pt idx="296">
                  <c:v>18.654235458374039</c:v>
                </c:pt>
                <c:pt idx="297">
                  <c:v>17.064264106750493</c:v>
                </c:pt>
                <c:pt idx="298">
                  <c:v>19.327086067199712</c:v>
                </c:pt>
                <c:pt idx="299">
                  <c:v>22.039724159240734</c:v>
                </c:pt>
                <c:pt idx="300">
                  <c:v>26.375057792663576</c:v>
                </c:pt>
                <c:pt idx="301">
                  <c:v>26.683971214294434</c:v>
                </c:pt>
                <c:pt idx="302">
                  <c:v>29.094747161865239</c:v>
                </c:pt>
                <c:pt idx="303">
                  <c:v>24.756622314453125</c:v>
                </c:pt>
                <c:pt idx="304">
                  <c:v>21.054369735717763</c:v>
                </c:pt>
                <c:pt idx="305">
                  <c:v>18.423630523681641</c:v>
                </c:pt>
                <c:pt idx="306">
                  <c:v>20.340883255004879</c:v>
                </c:pt>
                <c:pt idx="307">
                  <c:v>18.274555397033687</c:v>
                </c:pt>
                <c:pt idx="308">
                  <c:v>16.015085506439203</c:v>
                </c:pt>
                <c:pt idx="309">
                  <c:v>14.402878475189208</c:v>
                </c:pt>
                <c:pt idx="310">
                  <c:v>13.081380748748771</c:v>
                </c:pt>
                <c:pt idx="311">
                  <c:v>9.650200366973877</c:v>
                </c:pt>
                <c:pt idx="312">
                  <c:v>11.968994808197014</c:v>
                </c:pt>
                <c:pt idx="313">
                  <c:v>14.373291778564436</c:v>
                </c:pt>
                <c:pt idx="314">
                  <c:v>13.696314716339092</c:v>
                </c:pt>
                <c:pt idx="315">
                  <c:v>10.250776720046977</c:v>
                </c:pt>
                <c:pt idx="316">
                  <c:v>8.9910469532012751</c:v>
                </c:pt>
                <c:pt idx="317">
                  <c:v>9.2270454883575361</c:v>
                </c:pt>
                <c:pt idx="318">
                  <c:v>8.1395826816558863</c:v>
                </c:pt>
                <c:pt idx="319">
                  <c:v>7.8209473133087188</c:v>
                </c:pt>
                <c:pt idx="320">
                  <c:v>11.341444110870373</c:v>
                </c:pt>
                <c:pt idx="321">
                  <c:v>11.576767349243173</c:v>
                </c:pt>
                <c:pt idx="322">
                  <c:v>10.508259582519534</c:v>
                </c:pt>
                <c:pt idx="323">
                  <c:v>9.6740219116210966</c:v>
                </c:pt>
                <c:pt idx="324">
                  <c:v>9.5451372146606452</c:v>
                </c:pt>
                <c:pt idx="325">
                  <c:v>6.0347639083862248</c:v>
                </c:pt>
                <c:pt idx="326">
                  <c:v>7.0999529838561966</c:v>
                </c:pt>
                <c:pt idx="327">
                  <c:v>6.0432759284973159</c:v>
                </c:pt>
                <c:pt idx="328">
                  <c:v>6.6935221672058116</c:v>
                </c:pt>
                <c:pt idx="329">
                  <c:v>9.0411762237548849</c:v>
                </c:pt>
                <c:pt idx="330">
                  <c:v>12.330352020263666</c:v>
                </c:pt>
                <c:pt idx="331">
                  <c:v>12.510887718200667</c:v>
                </c:pt>
                <c:pt idx="332">
                  <c:v>12.667359733581527</c:v>
                </c:pt>
                <c:pt idx="333">
                  <c:v>13.70826492309568</c:v>
                </c:pt>
                <c:pt idx="334">
                  <c:v>12.882432937622038</c:v>
                </c:pt>
                <c:pt idx="335">
                  <c:v>10.322161483764624</c:v>
                </c:pt>
                <c:pt idx="336">
                  <c:v>10.263481140136705</c:v>
                </c:pt>
                <c:pt idx="337">
                  <c:v>11.660724449157703</c:v>
                </c:pt>
                <c:pt idx="338">
                  <c:v>12.534293556213385</c:v>
                </c:pt>
                <c:pt idx="339">
                  <c:v>14.026158523559584</c:v>
                </c:pt>
                <c:pt idx="340">
                  <c:v>15.281010437011739</c:v>
                </c:pt>
                <c:pt idx="341">
                  <c:v>15.007391357421895</c:v>
                </c:pt>
                <c:pt idx="342">
                  <c:v>12.282123756408707</c:v>
                </c:pt>
                <c:pt idx="343">
                  <c:v>10.113858795166024</c:v>
                </c:pt>
                <c:pt idx="344">
                  <c:v>7.261001539230354</c:v>
                </c:pt>
                <c:pt idx="345">
                  <c:v>4.7946228504180919</c:v>
                </c:pt>
                <c:pt idx="346">
                  <c:v>3.7031522274017341</c:v>
                </c:pt>
                <c:pt idx="347">
                  <c:v>5.0321025371551418</c:v>
                </c:pt>
                <c:pt idx="348">
                  <c:v>4.47599711418151</c:v>
                </c:pt>
                <c:pt idx="349">
                  <c:v>4.3809447288513095</c:v>
                </c:pt>
                <c:pt idx="350">
                  <c:v>6.0746479034423739</c:v>
                </c:pt>
                <c:pt idx="351">
                  <c:v>5.1414541721343898</c:v>
                </c:pt>
                <c:pt idx="352">
                  <c:v>3.5663877010345466</c:v>
                </c:pt>
                <c:pt idx="353">
                  <c:v>4.1862888813018797</c:v>
                </c:pt>
                <c:pt idx="354">
                  <c:v>3.7403685092926025</c:v>
                </c:pt>
                <c:pt idx="355">
                  <c:v>4.2194658756256107</c:v>
                </c:pt>
                <c:pt idx="356">
                  <c:v>4.6045380592346197</c:v>
                </c:pt>
                <c:pt idx="357">
                  <c:v>4.6354515075683596</c:v>
                </c:pt>
                <c:pt idx="358">
                  <c:v>2.9400894641876221</c:v>
                </c:pt>
                <c:pt idx="359">
                  <c:v>3.4419617056846619</c:v>
                </c:pt>
                <c:pt idx="360">
                  <c:v>1.6904369195302327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5012-48C8-83DC-BD3839A4EFAC}"/>
            </c:ext>
          </c:extLst>
        </c:ser>
        <c:ser>
          <c:idx val="15"/>
          <c:order val="10"/>
          <c:tx>
            <c:v>S35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SH!$DR$4:$DR$364</c:f>
              <c:numCache>
                <c:formatCode>General</c:formatCode>
                <c:ptCount val="36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</c:numCache>
            </c:numRef>
          </c:xVal>
          <c:yVal>
            <c:numRef>
              <c:f>SH!$EH$4:$EH$364</c:f>
              <c:numCache>
                <c:formatCode>General</c:formatCode>
                <c:ptCount val="361"/>
                <c:pt idx="0">
                  <c:v>82.060179392496579</c:v>
                </c:pt>
                <c:pt idx="1">
                  <c:v>99.814959526061926</c:v>
                </c:pt>
                <c:pt idx="2">
                  <c:v>118.24989852905273</c:v>
                </c:pt>
                <c:pt idx="3">
                  <c:v>152.8693344116212</c:v>
                </c:pt>
                <c:pt idx="4">
                  <c:v>182.22856750488302</c:v>
                </c:pt>
                <c:pt idx="5">
                  <c:v>211.19314880371121</c:v>
                </c:pt>
                <c:pt idx="6">
                  <c:v>221.41477050781282</c:v>
                </c:pt>
                <c:pt idx="7">
                  <c:v>214.83144531250019</c:v>
                </c:pt>
                <c:pt idx="8">
                  <c:v>191.9292526245118</c:v>
                </c:pt>
                <c:pt idx="9">
                  <c:v>162.26777191162111</c:v>
                </c:pt>
                <c:pt idx="10">
                  <c:v>118.57894744873052</c:v>
                </c:pt>
                <c:pt idx="11">
                  <c:v>83.485939025878878</c:v>
                </c:pt>
                <c:pt idx="12">
                  <c:v>55.80668487548828</c:v>
                </c:pt>
                <c:pt idx="13">
                  <c:v>40.017220306396482</c:v>
                </c:pt>
                <c:pt idx="14">
                  <c:v>27.840289306640621</c:v>
                </c:pt>
                <c:pt idx="15">
                  <c:v>20.07984809875488</c:v>
                </c:pt>
                <c:pt idx="16">
                  <c:v>18.388515090942381</c:v>
                </c:pt>
                <c:pt idx="17">
                  <c:v>17.525784683227538</c:v>
                </c:pt>
                <c:pt idx="18">
                  <c:v>18.174456787109381</c:v>
                </c:pt>
                <c:pt idx="19">
                  <c:v>16.481654739379888</c:v>
                </c:pt>
                <c:pt idx="20">
                  <c:v>16.721112060546869</c:v>
                </c:pt>
                <c:pt idx="21">
                  <c:v>14.96391487121581</c:v>
                </c:pt>
                <c:pt idx="22">
                  <c:v>13.263540458679183</c:v>
                </c:pt>
                <c:pt idx="23">
                  <c:v>11.165477180480945</c:v>
                </c:pt>
                <c:pt idx="24">
                  <c:v>11.503833389282216</c:v>
                </c:pt>
                <c:pt idx="25">
                  <c:v>11.436484909057617</c:v>
                </c:pt>
                <c:pt idx="26">
                  <c:v>11.747402381896975</c:v>
                </c:pt>
                <c:pt idx="27">
                  <c:v>13.2132122039795</c:v>
                </c:pt>
                <c:pt idx="28">
                  <c:v>12.14691200256348</c:v>
                </c:pt>
                <c:pt idx="29">
                  <c:v>12.145895957946781</c:v>
                </c:pt>
                <c:pt idx="30">
                  <c:v>12.461086845397961</c:v>
                </c:pt>
                <c:pt idx="31">
                  <c:v>12.80203781127932</c:v>
                </c:pt>
                <c:pt idx="32">
                  <c:v>10.75331697463991</c:v>
                </c:pt>
                <c:pt idx="33">
                  <c:v>11.716905307769789</c:v>
                </c:pt>
                <c:pt idx="34">
                  <c:v>12.73240709304811</c:v>
                </c:pt>
                <c:pt idx="35">
                  <c:v>12.823562717437749</c:v>
                </c:pt>
                <c:pt idx="36">
                  <c:v>12.528658771514889</c:v>
                </c:pt>
                <c:pt idx="37">
                  <c:v>14.160743331909179</c:v>
                </c:pt>
                <c:pt idx="38">
                  <c:v>13.395414924621585</c:v>
                </c:pt>
                <c:pt idx="39">
                  <c:v>11.096747970581058</c:v>
                </c:pt>
                <c:pt idx="40">
                  <c:v>9.1091738700866731</c:v>
                </c:pt>
                <c:pt idx="41">
                  <c:v>8.3696948051452669</c:v>
                </c:pt>
                <c:pt idx="42">
                  <c:v>7.5167757987976103</c:v>
                </c:pt>
                <c:pt idx="43">
                  <c:v>9.9046311378479039</c:v>
                </c:pt>
                <c:pt idx="44">
                  <c:v>12.946583843231213</c:v>
                </c:pt>
                <c:pt idx="45">
                  <c:v>14.367354202270516</c:v>
                </c:pt>
                <c:pt idx="46">
                  <c:v>14.599456787109384</c:v>
                </c:pt>
                <c:pt idx="47">
                  <c:v>16.862030029296882</c:v>
                </c:pt>
                <c:pt idx="48">
                  <c:v>19.00228118896484</c:v>
                </c:pt>
                <c:pt idx="49">
                  <c:v>19.686542129516603</c:v>
                </c:pt>
                <c:pt idx="50">
                  <c:v>22.226351165771479</c:v>
                </c:pt>
                <c:pt idx="51">
                  <c:v>25.315455627441398</c:v>
                </c:pt>
                <c:pt idx="52">
                  <c:v>27.767298889160156</c:v>
                </c:pt>
                <c:pt idx="53">
                  <c:v>31.405767822265641</c:v>
                </c:pt>
                <c:pt idx="54">
                  <c:v>32.701308822631844</c:v>
                </c:pt>
                <c:pt idx="55">
                  <c:v>36.112248611450198</c:v>
                </c:pt>
                <c:pt idx="56">
                  <c:v>39.296794891357422</c:v>
                </c:pt>
                <c:pt idx="57">
                  <c:v>43.463213348388663</c:v>
                </c:pt>
                <c:pt idx="58">
                  <c:v>42.914410400390601</c:v>
                </c:pt>
                <c:pt idx="59">
                  <c:v>49.427507019042942</c:v>
                </c:pt>
                <c:pt idx="60">
                  <c:v>49.777318572998013</c:v>
                </c:pt>
                <c:pt idx="61">
                  <c:v>49.969145965576153</c:v>
                </c:pt>
                <c:pt idx="62">
                  <c:v>47.8520294189453</c:v>
                </c:pt>
                <c:pt idx="63">
                  <c:v>51.071588897705084</c:v>
                </c:pt>
                <c:pt idx="64">
                  <c:v>48.264746856689456</c:v>
                </c:pt>
                <c:pt idx="65">
                  <c:v>52.576058959960939</c:v>
                </c:pt>
                <c:pt idx="66">
                  <c:v>56.377098846435544</c:v>
                </c:pt>
                <c:pt idx="67">
                  <c:v>59.894114685058582</c:v>
                </c:pt>
                <c:pt idx="68">
                  <c:v>57.68505020141599</c:v>
                </c:pt>
                <c:pt idx="69">
                  <c:v>59.566833496093736</c:v>
                </c:pt>
                <c:pt idx="70">
                  <c:v>57.808062744140628</c:v>
                </c:pt>
                <c:pt idx="71">
                  <c:v>60.80766067504883</c:v>
                </c:pt>
                <c:pt idx="72">
                  <c:v>58.806221771240246</c:v>
                </c:pt>
                <c:pt idx="73">
                  <c:v>59.713307952880861</c:v>
                </c:pt>
                <c:pt idx="74">
                  <c:v>61.534364318847658</c:v>
                </c:pt>
                <c:pt idx="75">
                  <c:v>65.629225158691426</c:v>
                </c:pt>
                <c:pt idx="76">
                  <c:v>63.376312255859396</c:v>
                </c:pt>
                <c:pt idx="77">
                  <c:v>65.134249114990254</c:v>
                </c:pt>
                <c:pt idx="78">
                  <c:v>77.465152740478473</c:v>
                </c:pt>
                <c:pt idx="79">
                  <c:v>82.369884490966768</c:v>
                </c:pt>
                <c:pt idx="80">
                  <c:v>92.812505340576138</c:v>
                </c:pt>
                <c:pt idx="81">
                  <c:v>106.34902572631836</c:v>
                </c:pt>
                <c:pt idx="82">
                  <c:v>122.01192626953132</c:v>
                </c:pt>
                <c:pt idx="83">
                  <c:v>126.39557495117192</c:v>
                </c:pt>
                <c:pt idx="84">
                  <c:v>138.26184997558599</c:v>
                </c:pt>
                <c:pt idx="85">
                  <c:v>135.94316864013678</c:v>
                </c:pt>
                <c:pt idx="86">
                  <c:v>135.91307830810561</c:v>
                </c:pt>
                <c:pt idx="87">
                  <c:v>138.53275604248057</c:v>
                </c:pt>
                <c:pt idx="88">
                  <c:v>137.45011749267599</c:v>
                </c:pt>
                <c:pt idx="89">
                  <c:v>133.01438140869158</c:v>
                </c:pt>
                <c:pt idx="90">
                  <c:v>136.44895935058622</c:v>
                </c:pt>
                <c:pt idx="91">
                  <c:v>135.93208007812521</c:v>
                </c:pt>
                <c:pt idx="92">
                  <c:v>132.40444641113302</c:v>
                </c:pt>
                <c:pt idx="93">
                  <c:v>130.2733551025392</c:v>
                </c:pt>
                <c:pt idx="94">
                  <c:v>132.11389160156259</c:v>
                </c:pt>
                <c:pt idx="95">
                  <c:v>134.74188842773441</c:v>
                </c:pt>
                <c:pt idx="96">
                  <c:v>140.3689849853516</c:v>
                </c:pt>
                <c:pt idx="97">
                  <c:v>139.13966979980461</c:v>
                </c:pt>
                <c:pt idx="98">
                  <c:v>140.57441406250001</c:v>
                </c:pt>
                <c:pt idx="99">
                  <c:v>138.2456466674806</c:v>
                </c:pt>
                <c:pt idx="100">
                  <c:v>132.4022354125978</c:v>
                </c:pt>
                <c:pt idx="101">
                  <c:v>131.64771575927739</c:v>
                </c:pt>
                <c:pt idx="102">
                  <c:v>131.16521453857439</c:v>
                </c:pt>
                <c:pt idx="103">
                  <c:v>129.35088195800799</c:v>
                </c:pt>
                <c:pt idx="104">
                  <c:v>128.6241409301758</c:v>
                </c:pt>
                <c:pt idx="105">
                  <c:v>124.9628463745117</c:v>
                </c:pt>
                <c:pt idx="106">
                  <c:v>118.40521850585949</c:v>
                </c:pt>
                <c:pt idx="107">
                  <c:v>114.7651062011719</c:v>
                </c:pt>
                <c:pt idx="108">
                  <c:v>110.80994720458992</c:v>
                </c:pt>
                <c:pt idx="109">
                  <c:v>106.8913970947267</c:v>
                </c:pt>
                <c:pt idx="110">
                  <c:v>113.1019805908204</c:v>
                </c:pt>
                <c:pt idx="111">
                  <c:v>112.94669036865241</c:v>
                </c:pt>
                <c:pt idx="112">
                  <c:v>116.13816223144541</c:v>
                </c:pt>
                <c:pt idx="113">
                  <c:v>115.54289855957033</c:v>
                </c:pt>
                <c:pt idx="114">
                  <c:v>114.94868621826171</c:v>
                </c:pt>
                <c:pt idx="115">
                  <c:v>113.26392822265632</c:v>
                </c:pt>
                <c:pt idx="116">
                  <c:v>111.41508483886712</c:v>
                </c:pt>
                <c:pt idx="117">
                  <c:v>109.7862228393553</c:v>
                </c:pt>
                <c:pt idx="118">
                  <c:v>110.2180435180662</c:v>
                </c:pt>
                <c:pt idx="119">
                  <c:v>108.14724884033183</c:v>
                </c:pt>
                <c:pt idx="120">
                  <c:v>105.91836547851543</c:v>
                </c:pt>
                <c:pt idx="121">
                  <c:v>104.26785888671861</c:v>
                </c:pt>
                <c:pt idx="122">
                  <c:v>99.736520385742139</c:v>
                </c:pt>
                <c:pt idx="123">
                  <c:v>98.210070800781267</c:v>
                </c:pt>
                <c:pt idx="124">
                  <c:v>97.107800292968776</c:v>
                </c:pt>
                <c:pt idx="125">
                  <c:v>93.834912109374983</c:v>
                </c:pt>
                <c:pt idx="126">
                  <c:v>88.543286132812483</c:v>
                </c:pt>
                <c:pt idx="127">
                  <c:v>86.494519042968733</c:v>
                </c:pt>
                <c:pt idx="128">
                  <c:v>85.541871643066401</c:v>
                </c:pt>
                <c:pt idx="129">
                  <c:v>85.898765563964844</c:v>
                </c:pt>
                <c:pt idx="130">
                  <c:v>83.769616699218759</c:v>
                </c:pt>
                <c:pt idx="131">
                  <c:v>85.584767150878918</c:v>
                </c:pt>
                <c:pt idx="132">
                  <c:v>83.735606384277361</c:v>
                </c:pt>
                <c:pt idx="133">
                  <c:v>83.427807617187526</c:v>
                </c:pt>
                <c:pt idx="134">
                  <c:v>83.279000854492224</c:v>
                </c:pt>
                <c:pt idx="135">
                  <c:v>81.693714904785182</c:v>
                </c:pt>
                <c:pt idx="136">
                  <c:v>77.146202087402372</c:v>
                </c:pt>
                <c:pt idx="137">
                  <c:v>78.053913879394543</c:v>
                </c:pt>
                <c:pt idx="138">
                  <c:v>71.659249877929682</c:v>
                </c:pt>
                <c:pt idx="139">
                  <c:v>67.831170654296869</c:v>
                </c:pt>
                <c:pt idx="140">
                  <c:v>66.261614990234378</c:v>
                </c:pt>
                <c:pt idx="141">
                  <c:v>66.974272155761724</c:v>
                </c:pt>
                <c:pt idx="142">
                  <c:v>65.495982360839847</c:v>
                </c:pt>
                <c:pt idx="143">
                  <c:v>69.898681640624972</c:v>
                </c:pt>
                <c:pt idx="144">
                  <c:v>65.759378051757807</c:v>
                </c:pt>
                <c:pt idx="145">
                  <c:v>65.258360290527349</c:v>
                </c:pt>
                <c:pt idx="146">
                  <c:v>62.011581420898438</c:v>
                </c:pt>
                <c:pt idx="147">
                  <c:v>60.131250000000001</c:v>
                </c:pt>
                <c:pt idx="148">
                  <c:v>55.289886474609375</c:v>
                </c:pt>
                <c:pt idx="149">
                  <c:v>59.651904296875003</c:v>
                </c:pt>
                <c:pt idx="150">
                  <c:v>56.259556579589841</c:v>
                </c:pt>
                <c:pt idx="151">
                  <c:v>53.351204681396482</c:v>
                </c:pt>
                <c:pt idx="152">
                  <c:v>50.947544097900405</c:v>
                </c:pt>
                <c:pt idx="153">
                  <c:v>51.562294006347678</c:v>
                </c:pt>
                <c:pt idx="154">
                  <c:v>48.266726684570344</c:v>
                </c:pt>
                <c:pt idx="155">
                  <c:v>47.60141601562502</c:v>
                </c:pt>
                <c:pt idx="156">
                  <c:v>47.574651336669938</c:v>
                </c:pt>
                <c:pt idx="157">
                  <c:v>46.949449920654295</c:v>
                </c:pt>
                <c:pt idx="158">
                  <c:v>42.022845458984349</c:v>
                </c:pt>
                <c:pt idx="159">
                  <c:v>39.701237487792937</c:v>
                </c:pt>
                <c:pt idx="160">
                  <c:v>38.103594970703099</c:v>
                </c:pt>
                <c:pt idx="161">
                  <c:v>38.22333679199216</c:v>
                </c:pt>
                <c:pt idx="162">
                  <c:v>37.235076141357396</c:v>
                </c:pt>
                <c:pt idx="163">
                  <c:v>39.361879730224601</c:v>
                </c:pt>
                <c:pt idx="164">
                  <c:v>42.615987396240214</c:v>
                </c:pt>
                <c:pt idx="165">
                  <c:v>44.177899932861315</c:v>
                </c:pt>
                <c:pt idx="166">
                  <c:v>44.11021194458008</c:v>
                </c:pt>
                <c:pt idx="167">
                  <c:v>43.240091705322286</c:v>
                </c:pt>
                <c:pt idx="168">
                  <c:v>41.701963043212899</c:v>
                </c:pt>
                <c:pt idx="169">
                  <c:v>38.215708923339868</c:v>
                </c:pt>
                <c:pt idx="170">
                  <c:v>37.328561401367203</c:v>
                </c:pt>
                <c:pt idx="171">
                  <c:v>39.096992492675803</c:v>
                </c:pt>
                <c:pt idx="172">
                  <c:v>38.419960021972663</c:v>
                </c:pt>
                <c:pt idx="173">
                  <c:v>40.548110961914063</c:v>
                </c:pt>
                <c:pt idx="174">
                  <c:v>39.477736663818362</c:v>
                </c:pt>
                <c:pt idx="175">
                  <c:v>37.792031097412107</c:v>
                </c:pt>
                <c:pt idx="176">
                  <c:v>37.548973846435523</c:v>
                </c:pt>
                <c:pt idx="177">
                  <c:v>39.070982360839821</c:v>
                </c:pt>
                <c:pt idx="178">
                  <c:v>38.422389984130845</c:v>
                </c:pt>
                <c:pt idx="179">
                  <c:v>40.565355682373024</c:v>
                </c:pt>
                <c:pt idx="180">
                  <c:v>43.355928802490219</c:v>
                </c:pt>
                <c:pt idx="181">
                  <c:v>42.74578399658202</c:v>
                </c:pt>
                <c:pt idx="182">
                  <c:v>41.929570007324195</c:v>
                </c:pt>
                <c:pt idx="183">
                  <c:v>41.267879486083963</c:v>
                </c:pt>
                <c:pt idx="184">
                  <c:v>40.483671569824196</c:v>
                </c:pt>
                <c:pt idx="185">
                  <c:v>38.64165954589842</c:v>
                </c:pt>
                <c:pt idx="186">
                  <c:v>39.179995727539037</c:v>
                </c:pt>
                <c:pt idx="187">
                  <c:v>40.045517730712874</c:v>
                </c:pt>
                <c:pt idx="188">
                  <c:v>39.008861541748033</c:v>
                </c:pt>
                <c:pt idx="189">
                  <c:v>38.355609130859357</c:v>
                </c:pt>
                <c:pt idx="190">
                  <c:v>38.707733154296861</c:v>
                </c:pt>
                <c:pt idx="191">
                  <c:v>35.565840148925773</c:v>
                </c:pt>
                <c:pt idx="192">
                  <c:v>34.615280914306638</c:v>
                </c:pt>
                <c:pt idx="193">
                  <c:v>32.935626983642578</c:v>
                </c:pt>
                <c:pt idx="194">
                  <c:v>31.610430908203135</c:v>
                </c:pt>
                <c:pt idx="195">
                  <c:v>29.633489227294923</c:v>
                </c:pt>
                <c:pt idx="196">
                  <c:v>29.112905883789061</c:v>
                </c:pt>
                <c:pt idx="197">
                  <c:v>29.373780822753901</c:v>
                </c:pt>
                <c:pt idx="198">
                  <c:v>31.526365661621078</c:v>
                </c:pt>
                <c:pt idx="199">
                  <c:v>32.614963531494119</c:v>
                </c:pt>
                <c:pt idx="200">
                  <c:v>33.721944427490222</c:v>
                </c:pt>
                <c:pt idx="201">
                  <c:v>33.678085708618134</c:v>
                </c:pt>
                <c:pt idx="202">
                  <c:v>31.71947517395018</c:v>
                </c:pt>
                <c:pt idx="203">
                  <c:v>28.13583869934082</c:v>
                </c:pt>
                <c:pt idx="204">
                  <c:v>26.847681045532219</c:v>
                </c:pt>
                <c:pt idx="205">
                  <c:v>26.155057907104482</c:v>
                </c:pt>
                <c:pt idx="206">
                  <c:v>27.03975067138672</c:v>
                </c:pt>
                <c:pt idx="207">
                  <c:v>26.625453567504884</c:v>
                </c:pt>
                <c:pt idx="208">
                  <c:v>27.75450935363768</c:v>
                </c:pt>
                <c:pt idx="209">
                  <c:v>28.466643905639636</c:v>
                </c:pt>
                <c:pt idx="210">
                  <c:v>27.05099716186524</c:v>
                </c:pt>
                <c:pt idx="211">
                  <c:v>28.152816009521484</c:v>
                </c:pt>
                <c:pt idx="212">
                  <c:v>29.218198776245099</c:v>
                </c:pt>
                <c:pt idx="213">
                  <c:v>30.451031494140619</c:v>
                </c:pt>
                <c:pt idx="214">
                  <c:v>29.587632751464845</c:v>
                </c:pt>
                <c:pt idx="215">
                  <c:v>28.298224258422842</c:v>
                </c:pt>
                <c:pt idx="216">
                  <c:v>25.79756126403808</c:v>
                </c:pt>
                <c:pt idx="217">
                  <c:v>24.877013015747078</c:v>
                </c:pt>
                <c:pt idx="218">
                  <c:v>24.372995758056639</c:v>
                </c:pt>
                <c:pt idx="219">
                  <c:v>25.4502456665039</c:v>
                </c:pt>
                <c:pt idx="220">
                  <c:v>27.811127090454097</c:v>
                </c:pt>
                <c:pt idx="221">
                  <c:v>28.496612930297839</c:v>
                </c:pt>
                <c:pt idx="222">
                  <c:v>28.353691101074201</c:v>
                </c:pt>
                <c:pt idx="223">
                  <c:v>27.876791381835922</c:v>
                </c:pt>
                <c:pt idx="224">
                  <c:v>26.6927894592285</c:v>
                </c:pt>
                <c:pt idx="225">
                  <c:v>25.781710433959937</c:v>
                </c:pt>
                <c:pt idx="226">
                  <c:v>26.091130447387677</c:v>
                </c:pt>
                <c:pt idx="227">
                  <c:v>26.877684020996082</c:v>
                </c:pt>
                <c:pt idx="228">
                  <c:v>26.164813232421857</c:v>
                </c:pt>
                <c:pt idx="229">
                  <c:v>25.00343475341796</c:v>
                </c:pt>
                <c:pt idx="230">
                  <c:v>25.645013427734359</c:v>
                </c:pt>
                <c:pt idx="231">
                  <c:v>22.843390274047842</c:v>
                </c:pt>
                <c:pt idx="232">
                  <c:v>21.132093048095701</c:v>
                </c:pt>
                <c:pt idx="233">
                  <c:v>21.436077499389661</c:v>
                </c:pt>
                <c:pt idx="234">
                  <c:v>21.260559082031261</c:v>
                </c:pt>
                <c:pt idx="235">
                  <c:v>18.439975929260278</c:v>
                </c:pt>
                <c:pt idx="236">
                  <c:v>20.196143913269061</c:v>
                </c:pt>
                <c:pt idx="237">
                  <c:v>19.062124252319343</c:v>
                </c:pt>
                <c:pt idx="238">
                  <c:v>17.217522048950197</c:v>
                </c:pt>
                <c:pt idx="239">
                  <c:v>17.349919509887702</c:v>
                </c:pt>
                <c:pt idx="240">
                  <c:v>18.718175697326661</c:v>
                </c:pt>
                <c:pt idx="241">
                  <c:v>18.366949653625504</c:v>
                </c:pt>
                <c:pt idx="242">
                  <c:v>19.755330657959</c:v>
                </c:pt>
                <c:pt idx="243">
                  <c:v>20.781698226928718</c:v>
                </c:pt>
                <c:pt idx="244">
                  <c:v>22.464927673339862</c:v>
                </c:pt>
                <c:pt idx="245">
                  <c:v>23.084207916259778</c:v>
                </c:pt>
                <c:pt idx="246">
                  <c:v>22.104152679443359</c:v>
                </c:pt>
                <c:pt idx="247">
                  <c:v>19.448974800109863</c:v>
                </c:pt>
                <c:pt idx="248">
                  <c:v>17.599448394775386</c:v>
                </c:pt>
                <c:pt idx="249">
                  <c:v>15.953922271728505</c:v>
                </c:pt>
                <c:pt idx="250">
                  <c:v>15.590061950683586</c:v>
                </c:pt>
                <c:pt idx="251">
                  <c:v>16.169306182861327</c:v>
                </c:pt>
                <c:pt idx="252">
                  <c:v>16.959183692932122</c:v>
                </c:pt>
                <c:pt idx="253">
                  <c:v>17.824913406372058</c:v>
                </c:pt>
                <c:pt idx="254">
                  <c:v>15.836162567138661</c:v>
                </c:pt>
                <c:pt idx="255">
                  <c:v>15.536962127685541</c:v>
                </c:pt>
                <c:pt idx="256">
                  <c:v>14.100155830383301</c:v>
                </c:pt>
                <c:pt idx="257">
                  <c:v>14.4212480545044</c:v>
                </c:pt>
                <c:pt idx="258">
                  <c:v>15.72435779571534</c:v>
                </c:pt>
                <c:pt idx="259">
                  <c:v>15.35554904937745</c:v>
                </c:pt>
                <c:pt idx="260">
                  <c:v>13.953011894226069</c:v>
                </c:pt>
                <c:pt idx="261">
                  <c:v>14.498507881164551</c:v>
                </c:pt>
                <c:pt idx="262">
                  <c:v>14.549452590942389</c:v>
                </c:pt>
                <c:pt idx="263">
                  <c:v>14.32276077270509</c:v>
                </c:pt>
                <c:pt idx="264">
                  <c:v>14.842702484130879</c:v>
                </c:pt>
                <c:pt idx="265">
                  <c:v>13.474188041687038</c:v>
                </c:pt>
                <c:pt idx="266">
                  <c:v>12.715936279296898</c:v>
                </c:pt>
                <c:pt idx="267">
                  <c:v>12.072716903686539</c:v>
                </c:pt>
                <c:pt idx="268">
                  <c:v>11.333573150634777</c:v>
                </c:pt>
                <c:pt idx="269">
                  <c:v>11.363797950744637</c:v>
                </c:pt>
                <c:pt idx="270">
                  <c:v>13.577381515502939</c:v>
                </c:pt>
                <c:pt idx="271">
                  <c:v>13.137216567993169</c:v>
                </c:pt>
                <c:pt idx="272">
                  <c:v>12.402670478820806</c:v>
                </c:pt>
                <c:pt idx="273">
                  <c:v>13.351701164245608</c:v>
                </c:pt>
                <c:pt idx="274">
                  <c:v>15.12354354858399</c:v>
                </c:pt>
                <c:pt idx="275">
                  <c:v>14.757975387573248</c:v>
                </c:pt>
                <c:pt idx="276">
                  <c:v>16.107211875915535</c:v>
                </c:pt>
                <c:pt idx="277">
                  <c:v>18.857589530944843</c:v>
                </c:pt>
                <c:pt idx="278">
                  <c:v>16.748549079895042</c:v>
                </c:pt>
                <c:pt idx="279">
                  <c:v>16.162250709533701</c:v>
                </c:pt>
                <c:pt idx="280">
                  <c:v>14.783193588256841</c:v>
                </c:pt>
                <c:pt idx="281">
                  <c:v>13.558233451843265</c:v>
                </c:pt>
                <c:pt idx="282">
                  <c:v>11.595801353454585</c:v>
                </c:pt>
                <c:pt idx="283">
                  <c:v>11.245364570617671</c:v>
                </c:pt>
                <c:pt idx="284">
                  <c:v>10.748988914489749</c:v>
                </c:pt>
                <c:pt idx="285">
                  <c:v>12.016016769409188</c:v>
                </c:pt>
                <c:pt idx="286">
                  <c:v>12.378136444091805</c:v>
                </c:pt>
                <c:pt idx="287">
                  <c:v>13.185625839233404</c:v>
                </c:pt>
                <c:pt idx="288">
                  <c:v>14.493440437316901</c:v>
                </c:pt>
                <c:pt idx="289">
                  <c:v>12.494261169433594</c:v>
                </c:pt>
                <c:pt idx="290">
                  <c:v>10.779269409179681</c:v>
                </c:pt>
                <c:pt idx="291">
                  <c:v>9.9566947937011658</c:v>
                </c:pt>
                <c:pt idx="292">
                  <c:v>9.9708778381347667</c:v>
                </c:pt>
                <c:pt idx="293">
                  <c:v>8.4728343963623072</c:v>
                </c:pt>
                <c:pt idx="294">
                  <c:v>9.0800550460815455</c:v>
                </c:pt>
                <c:pt idx="295">
                  <c:v>9.4291810989379918</c:v>
                </c:pt>
                <c:pt idx="296">
                  <c:v>10.244286918640148</c:v>
                </c:pt>
                <c:pt idx="297">
                  <c:v>9.1411542892456144</c:v>
                </c:pt>
                <c:pt idx="298">
                  <c:v>9.4125024795532273</c:v>
                </c:pt>
                <c:pt idx="299">
                  <c:v>9.2662706375122124</c:v>
                </c:pt>
                <c:pt idx="300">
                  <c:v>9.505924606323239</c:v>
                </c:pt>
                <c:pt idx="301">
                  <c:v>8.8228965759277251</c:v>
                </c:pt>
                <c:pt idx="302">
                  <c:v>8.3032109260558986</c:v>
                </c:pt>
                <c:pt idx="303">
                  <c:v>7.2996555328369057</c:v>
                </c:pt>
                <c:pt idx="304">
                  <c:v>6.5696299552917381</c:v>
                </c:pt>
                <c:pt idx="305">
                  <c:v>6.1976706504821761</c:v>
                </c:pt>
                <c:pt idx="306">
                  <c:v>6.616313838958737</c:v>
                </c:pt>
                <c:pt idx="307">
                  <c:v>8.5450551986694396</c:v>
                </c:pt>
                <c:pt idx="308">
                  <c:v>9.4287390708923429</c:v>
                </c:pt>
                <c:pt idx="309">
                  <c:v>9.3398709297180229</c:v>
                </c:pt>
                <c:pt idx="310">
                  <c:v>8.6982039451599213</c:v>
                </c:pt>
                <c:pt idx="311">
                  <c:v>8.4078314781189043</c:v>
                </c:pt>
                <c:pt idx="312">
                  <c:v>5.902621889114382</c:v>
                </c:pt>
                <c:pt idx="313">
                  <c:v>4.1115557193756116</c:v>
                </c:pt>
                <c:pt idx="314">
                  <c:v>4.4204898357391382</c:v>
                </c:pt>
                <c:pt idx="315">
                  <c:v>4.2850293636322032</c:v>
                </c:pt>
                <c:pt idx="316">
                  <c:v>3.1888397693634039</c:v>
                </c:pt>
                <c:pt idx="317">
                  <c:v>2.9704560279846199</c:v>
                </c:pt>
                <c:pt idx="318">
                  <c:v>3.7671669960021981</c:v>
                </c:pt>
                <c:pt idx="319">
                  <c:v>3.6027435302734383</c:v>
                </c:pt>
                <c:pt idx="320">
                  <c:v>3.8306479454040541</c:v>
                </c:pt>
                <c:pt idx="321">
                  <c:v>4.2941064834594744</c:v>
                </c:pt>
                <c:pt idx="322">
                  <c:v>5.3928655624389652</c:v>
                </c:pt>
                <c:pt idx="323">
                  <c:v>5.4986437797546408</c:v>
                </c:pt>
                <c:pt idx="324">
                  <c:v>5.9562007904052763</c:v>
                </c:pt>
                <c:pt idx="325">
                  <c:v>6.2948322296142596</c:v>
                </c:pt>
                <c:pt idx="326">
                  <c:v>6.9278526306152362</c:v>
                </c:pt>
                <c:pt idx="327">
                  <c:v>6.3220119476318368</c:v>
                </c:pt>
                <c:pt idx="328">
                  <c:v>6.5627435684204105</c:v>
                </c:pt>
                <c:pt idx="329">
                  <c:v>6.1826484680175771</c:v>
                </c:pt>
                <c:pt idx="330">
                  <c:v>5.4082590103149393</c:v>
                </c:pt>
                <c:pt idx="331">
                  <c:v>6.2254276275634721</c:v>
                </c:pt>
                <c:pt idx="332">
                  <c:v>5.5953160285949677</c:v>
                </c:pt>
                <c:pt idx="333">
                  <c:v>5.1215641021728473</c:v>
                </c:pt>
                <c:pt idx="334">
                  <c:v>4.12457225322723</c:v>
                </c:pt>
                <c:pt idx="335">
                  <c:v>3.7802710294723476</c:v>
                </c:pt>
                <c:pt idx="336">
                  <c:v>1.8787930250167855</c:v>
                </c:pt>
                <c:pt idx="337">
                  <c:v>2.7276971578598017</c:v>
                </c:pt>
                <c:pt idx="338">
                  <c:v>3.2297296285629273</c:v>
                </c:pt>
                <c:pt idx="339">
                  <c:v>3.514780235290528</c:v>
                </c:pt>
                <c:pt idx="340">
                  <c:v>3.6038684844970703</c:v>
                </c:pt>
                <c:pt idx="341">
                  <c:v>3.8830471038818359</c:v>
                </c:pt>
                <c:pt idx="342">
                  <c:v>2.5519397974014288</c:v>
                </c:pt>
                <c:pt idx="343">
                  <c:v>0.91127073764801092</c:v>
                </c:pt>
                <c:pt idx="344">
                  <c:v>0.49995675086975105</c:v>
                </c:pt>
                <c:pt idx="345">
                  <c:v>0.89928297996521123</c:v>
                </c:pt>
                <c:pt idx="346">
                  <c:v>1.1949496746063233</c:v>
                </c:pt>
                <c:pt idx="347">
                  <c:v>1.7204957008361823</c:v>
                </c:pt>
                <c:pt idx="348">
                  <c:v>3.7478419303894044</c:v>
                </c:pt>
                <c:pt idx="349">
                  <c:v>3.7850112795829771</c:v>
                </c:pt>
                <c:pt idx="350">
                  <c:v>2.7183916687965395</c:v>
                </c:pt>
                <c:pt idx="351">
                  <c:v>2.3306061387062074</c:v>
                </c:pt>
                <c:pt idx="352">
                  <c:v>2.0721891283988945</c:v>
                </c:pt>
                <c:pt idx="353">
                  <c:v>0.80465612411498988</c:v>
                </c:pt>
                <c:pt idx="354">
                  <c:v>0.93372310400009118</c:v>
                </c:pt>
                <c:pt idx="355">
                  <c:v>1.6587104439735412</c:v>
                </c:pt>
                <c:pt idx="356">
                  <c:v>2.0309374451637274</c:v>
                </c:pt>
                <c:pt idx="357">
                  <c:v>2.039730858802796</c:v>
                </c:pt>
                <c:pt idx="358">
                  <c:v>2.0748697876930242</c:v>
                </c:pt>
                <c:pt idx="359">
                  <c:v>2.4440194517374048</c:v>
                </c:pt>
                <c:pt idx="360">
                  <c:v>2.4576484560966496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5012-48C8-83DC-BD3839A4E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352896"/>
        <c:axId val="81353472"/>
      </c:scatterChart>
      <c:valAx>
        <c:axId val="81352896"/>
        <c:scaling>
          <c:orientation val="minMax"/>
          <c:max val="600"/>
          <c:min val="25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1353472"/>
        <c:crosses val="autoZero"/>
        <c:crossBetween val="midCat"/>
      </c:valAx>
      <c:valAx>
        <c:axId val="81353472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fr-FR"/>
          </a:p>
        </c:txPr>
        <c:crossAx val="813528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2042368832509"/>
          <c:y val="5.7429944607363961E-2"/>
          <c:w val="0.6079884259650612"/>
          <c:h val="0.81298550016291948"/>
        </c:manualLayout>
      </c:layout>
      <c:scatterChart>
        <c:scatterStyle val="lineMarker"/>
        <c:varyColors val="0"/>
        <c:ser>
          <c:idx val="0"/>
          <c:order val="0"/>
          <c:tx>
            <c:v>S0</c:v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'SH+BB'!$A$4:$A$414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'SH+BB'!$B$4:$B$414</c:f>
              <c:numCache>
                <c:formatCode>0.00</c:formatCode>
                <c:ptCount val="411"/>
                <c:pt idx="0">
                  <c:v>22.453079223632798</c:v>
                </c:pt>
                <c:pt idx="1">
                  <c:v>20.5344123840332</c:v>
                </c:pt>
                <c:pt idx="2">
                  <c:v>16.641139984130898</c:v>
                </c:pt>
                <c:pt idx="3">
                  <c:v>23.972488403320298</c:v>
                </c:pt>
                <c:pt idx="4">
                  <c:v>46.134101867675803</c:v>
                </c:pt>
                <c:pt idx="5">
                  <c:v>71.224609375</c:v>
                </c:pt>
                <c:pt idx="6">
                  <c:v>123.164596557617</c:v>
                </c:pt>
                <c:pt idx="7">
                  <c:v>183.99043273925801</c:v>
                </c:pt>
                <c:pt idx="8">
                  <c:v>219.82220458984401</c:v>
                </c:pt>
                <c:pt idx="9">
                  <c:v>291.31082153320301</c:v>
                </c:pt>
                <c:pt idx="10">
                  <c:v>323.97750854492199</c:v>
                </c:pt>
                <c:pt idx="11">
                  <c:v>318.89230346679699</c:v>
                </c:pt>
                <c:pt idx="12">
                  <c:v>266.103515625</c:v>
                </c:pt>
                <c:pt idx="13">
                  <c:v>207.03421020507801</c:v>
                </c:pt>
                <c:pt idx="14">
                  <c:v>141.45912170410199</c:v>
                </c:pt>
                <c:pt idx="15">
                  <c:v>91.984001159667997</c:v>
                </c:pt>
                <c:pt idx="16">
                  <c:v>51.822502136230497</c:v>
                </c:pt>
                <c:pt idx="17">
                  <c:v>36.2445068359375</c:v>
                </c:pt>
                <c:pt idx="18">
                  <c:v>21.905260086059599</c:v>
                </c:pt>
                <c:pt idx="19">
                  <c:v>19.826858520507798</c:v>
                </c:pt>
                <c:pt idx="20">
                  <c:v>11.423786163330099</c:v>
                </c:pt>
                <c:pt idx="21">
                  <c:v>10.821849822998001</c:v>
                </c:pt>
                <c:pt idx="22">
                  <c:v>12.323255538940399</c:v>
                </c:pt>
                <c:pt idx="23">
                  <c:v>13.577919960021999</c:v>
                </c:pt>
                <c:pt idx="24">
                  <c:v>5.7748775482177699</c:v>
                </c:pt>
                <c:pt idx="25">
                  <c:v>8.2450962066650408</c:v>
                </c:pt>
                <c:pt idx="26">
                  <c:v>9.5026416778564506</c:v>
                </c:pt>
                <c:pt idx="27">
                  <c:v>6.8688211441040004</c:v>
                </c:pt>
                <c:pt idx="28">
                  <c:v>6.3769068717956499</c:v>
                </c:pt>
                <c:pt idx="29">
                  <c:v>6.8635830879211399</c:v>
                </c:pt>
                <c:pt idx="30">
                  <c:v>8.5237922668456996</c:v>
                </c:pt>
                <c:pt idx="31">
                  <c:v>9.4898738861084002</c:v>
                </c:pt>
                <c:pt idx="32">
                  <c:v>10.5671844482422</c:v>
                </c:pt>
                <c:pt idx="33">
                  <c:v>9.3082504272460902</c:v>
                </c:pt>
                <c:pt idx="34">
                  <c:v>6.3066420555114799</c:v>
                </c:pt>
                <c:pt idx="35">
                  <c:v>8.8424463272094709</c:v>
                </c:pt>
                <c:pt idx="36">
                  <c:v>7.17466163635254</c:v>
                </c:pt>
                <c:pt idx="37">
                  <c:v>7.1983160972595197</c:v>
                </c:pt>
                <c:pt idx="38">
                  <c:v>5.9928998947143599</c:v>
                </c:pt>
                <c:pt idx="39">
                  <c:v>11.1330165863037</c:v>
                </c:pt>
                <c:pt idx="40">
                  <c:v>1.3114827871322601</c:v>
                </c:pt>
                <c:pt idx="41">
                  <c:v>1.47497010231018</c:v>
                </c:pt>
                <c:pt idx="42">
                  <c:v>1.8881747722625699</c:v>
                </c:pt>
                <c:pt idx="43">
                  <c:v>2.5426836013793901</c:v>
                </c:pt>
                <c:pt idx="44">
                  <c:v>1.7012678384780899</c:v>
                </c:pt>
                <c:pt idx="45">
                  <c:v>3.2388401031494101</c:v>
                </c:pt>
                <c:pt idx="46">
                  <c:v>6.3678326606750497</c:v>
                </c:pt>
                <c:pt idx="47">
                  <c:v>3.4978842735290501</c:v>
                </c:pt>
                <c:pt idx="48">
                  <c:v>6.79996585845947</c:v>
                </c:pt>
                <c:pt idx="49">
                  <c:v>2.5316624641418501</c:v>
                </c:pt>
                <c:pt idx="50">
                  <c:v>3.6596734523773198</c:v>
                </c:pt>
                <c:pt idx="51">
                  <c:v>4.4958410263061497</c:v>
                </c:pt>
                <c:pt idx="52">
                  <c:v>7.7501096725463903</c:v>
                </c:pt>
                <c:pt idx="53">
                  <c:v>6.8409357070922896</c:v>
                </c:pt>
                <c:pt idx="54">
                  <c:v>4.6535968780517596</c:v>
                </c:pt>
                <c:pt idx="55">
                  <c:v>5.8787689208984402</c:v>
                </c:pt>
                <c:pt idx="56">
                  <c:v>3.8275840282440199</c:v>
                </c:pt>
                <c:pt idx="57">
                  <c:v>8.2926254272460902</c:v>
                </c:pt>
                <c:pt idx="58">
                  <c:v>3.5595827102661102</c:v>
                </c:pt>
                <c:pt idx="59">
                  <c:v>8.2922029495239293</c:v>
                </c:pt>
                <c:pt idx="60">
                  <c:v>6.0595111846923801</c:v>
                </c:pt>
                <c:pt idx="61">
                  <c:v>7.1051206588745099</c:v>
                </c:pt>
                <c:pt idx="62">
                  <c:v>6.2090163230895996</c:v>
                </c:pt>
                <c:pt idx="63">
                  <c:v>7.4815621376037598</c:v>
                </c:pt>
                <c:pt idx="64">
                  <c:v>7.7531499862670898</c:v>
                </c:pt>
                <c:pt idx="65">
                  <c:v>7.0990462303161603</c:v>
                </c:pt>
                <c:pt idx="66">
                  <c:v>7.0335988998413104</c:v>
                </c:pt>
                <c:pt idx="67">
                  <c:v>5.42130422592163</c:v>
                </c:pt>
                <c:pt idx="68">
                  <c:v>6.7407031059265101</c:v>
                </c:pt>
                <c:pt idx="69">
                  <c:v>9.0255975723266602</c:v>
                </c:pt>
                <c:pt idx="70">
                  <c:v>8.1928005218505895</c:v>
                </c:pt>
                <c:pt idx="71">
                  <c:v>6.5428152084350604</c:v>
                </c:pt>
                <c:pt idx="72">
                  <c:v>9.6624279022216797</c:v>
                </c:pt>
                <c:pt idx="73">
                  <c:v>8.0064849853515607</c:v>
                </c:pt>
                <c:pt idx="74">
                  <c:v>8.3769054412841797</c:v>
                </c:pt>
                <c:pt idx="75">
                  <c:v>7.6573081016540501</c:v>
                </c:pt>
                <c:pt idx="76">
                  <c:v>8.0665111541747994</c:v>
                </c:pt>
                <c:pt idx="77">
                  <c:v>7.8901081085205096</c:v>
                </c:pt>
                <c:pt idx="78">
                  <c:v>3.3612117767334002</c:v>
                </c:pt>
                <c:pt idx="79">
                  <c:v>5.5444483757018999</c:v>
                </c:pt>
                <c:pt idx="80">
                  <c:v>12.554981231689499</c:v>
                </c:pt>
                <c:pt idx="81">
                  <c:v>16.8810920715332</c:v>
                </c:pt>
                <c:pt idx="82">
                  <c:v>13.995496749877899</c:v>
                </c:pt>
                <c:pt idx="83">
                  <c:v>16.1892700195313</c:v>
                </c:pt>
                <c:pt idx="84">
                  <c:v>13.586524963378899</c:v>
                </c:pt>
                <c:pt idx="85">
                  <c:v>18.466598510742202</c:v>
                </c:pt>
                <c:pt idx="86">
                  <c:v>17.514652252197301</c:v>
                </c:pt>
                <c:pt idx="87">
                  <c:v>18.184980392456101</c:v>
                </c:pt>
                <c:pt idx="88">
                  <c:v>14.6436519622803</c:v>
                </c:pt>
                <c:pt idx="89">
                  <c:v>18.4208660125732</c:v>
                </c:pt>
                <c:pt idx="90">
                  <c:v>13.7064723968506</c:v>
                </c:pt>
                <c:pt idx="91">
                  <c:v>17.7875366210938</c:v>
                </c:pt>
                <c:pt idx="92">
                  <c:v>15.8546285629272</c:v>
                </c:pt>
                <c:pt idx="93">
                  <c:v>18.3536891937256</c:v>
                </c:pt>
                <c:pt idx="94">
                  <c:v>19.936069488525401</c:v>
                </c:pt>
                <c:pt idx="95">
                  <c:v>25.077350616455099</c:v>
                </c:pt>
                <c:pt idx="96">
                  <c:v>25.923313140869102</c:v>
                </c:pt>
                <c:pt idx="97">
                  <c:v>18.773750305175799</c:v>
                </c:pt>
                <c:pt idx="98">
                  <c:v>21.446943283081101</c:v>
                </c:pt>
                <c:pt idx="99">
                  <c:v>20.413013458251999</c:v>
                </c:pt>
                <c:pt idx="100">
                  <c:v>14.6468563079834</c:v>
                </c:pt>
                <c:pt idx="101">
                  <c:v>18.052995681762699</c:v>
                </c:pt>
                <c:pt idx="102">
                  <c:v>28.2031154632568</c:v>
                </c:pt>
                <c:pt idx="103">
                  <c:v>21.092002868652301</c:v>
                </c:pt>
                <c:pt idx="104">
                  <c:v>24.167232513427699</c:v>
                </c:pt>
                <c:pt idx="105">
                  <c:v>22.492698669433601</c:v>
                </c:pt>
                <c:pt idx="106">
                  <c:v>16.645696640014599</c:v>
                </c:pt>
                <c:pt idx="107">
                  <c:v>21.497694015502901</c:v>
                </c:pt>
                <c:pt idx="108">
                  <c:v>19.2839050292969</c:v>
                </c:pt>
                <c:pt idx="109">
                  <c:v>21.135471343994102</c:v>
                </c:pt>
                <c:pt idx="110">
                  <c:v>32.214469909667997</c:v>
                </c:pt>
                <c:pt idx="111">
                  <c:v>25.205093383789102</c:v>
                </c:pt>
                <c:pt idx="112">
                  <c:v>21.230329513549801</c:v>
                </c:pt>
                <c:pt idx="113">
                  <c:v>21.5724487304687</c:v>
                </c:pt>
                <c:pt idx="114">
                  <c:v>25.031005859375</c:v>
                </c:pt>
                <c:pt idx="115">
                  <c:v>20.471651077270501</c:v>
                </c:pt>
                <c:pt idx="116">
                  <c:v>22.919712066650401</c:v>
                </c:pt>
                <c:pt idx="117">
                  <c:v>23.775703430175799</c:v>
                </c:pt>
                <c:pt idx="118">
                  <c:v>26.8205261230469</c:v>
                </c:pt>
                <c:pt idx="119">
                  <c:v>27.236795425415</c:v>
                </c:pt>
                <c:pt idx="120">
                  <c:v>26.687715530395501</c:v>
                </c:pt>
                <c:pt idx="121">
                  <c:v>27.757532119751001</c:v>
                </c:pt>
                <c:pt idx="122">
                  <c:v>28.5614013671875</c:v>
                </c:pt>
                <c:pt idx="123">
                  <c:v>25.9700317382813</c:v>
                </c:pt>
                <c:pt idx="124">
                  <c:v>28.8299560546875</c:v>
                </c:pt>
                <c:pt idx="125">
                  <c:v>22.717241287231399</c:v>
                </c:pt>
                <c:pt idx="126">
                  <c:v>31.5113124847412</c:v>
                </c:pt>
                <c:pt idx="127">
                  <c:v>36.491989135742202</c:v>
                </c:pt>
                <c:pt idx="128">
                  <c:v>26.627019882202099</c:v>
                </c:pt>
                <c:pt idx="129">
                  <c:v>30.778488159179702</c:v>
                </c:pt>
                <c:pt idx="130">
                  <c:v>42.274681091308601</c:v>
                </c:pt>
                <c:pt idx="131">
                  <c:v>43.4710693359375</c:v>
                </c:pt>
                <c:pt idx="132">
                  <c:v>33.070571899414098</c:v>
                </c:pt>
                <c:pt idx="133">
                  <c:v>43.161628723144503</c:v>
                </c:pt>
                <c:pt idx="134">
                  <c:v>39.131889343261697</c:v>
                </c:pt>
                <c:pt idx="135">
                  <c:v>34.606193542480497</c:v>
                </c:pt>
                <c:pt idx="136">
                  <c:v>35.223537445068402</c:v>
                </c:pt>
                <c:pt idx="137">
                  <c:v>41.542526245117202</c:v>
                </c:pt>
                <c:pt idx="138">
                  <c:v>39.821990966796903</c:v>
                </c:pt>
                <c:pt idx="139">
                  <c:v>35.506271362304702</c:v>
                </c:pt>
                <c:pt idx="140">
                  <c:v>49.934757232666001</c:v>
                </c:pt>
                <c:pt idx="141">
                  <c:v>49.1729736328125</c:v>
                </c:pt>
                <c:pt idx="142">
                  <c:v>48.7015991210937</c:v>
                </c:pt>
                <c:pt idx="143">
                  <c:v>53.608726501464801</c:v>
                </c:pt>
                <c:pt idx="144">
                  <c:v>49.906620025634801</c:v>
                </c:pt>
                <c:pt idx="145">
                  <c:v>55.140110015869098</c:v>
                </c:pt>
                <c:pt idx="146">
                  <c:v>59.876571655273402</c:v>
                </c:pt>
                <c:pt idx="147">
                  <c:v>57.675407409667997</c:v>
                </c:pt>
                <c:pt idx="148">
                  <c:v>58.833244323730497</c:v>
                </c:pt>
                <c:pt idx="149">
                  <c:v>55.745494842529297</c:v>
                </c:pt>
                <c:pt idx="150">
                  <c:v>49.111335754394503</c:v>
                </c:pt>
                <c:pt idx="151">
                  <c:v>66.894783020019503</c:v>
                </c:pt>
                <c:pt idx="152">
                  <c:v>54.238876342773402</c:v>
                </c:pt>
                <c:pt idx="153">
                  <c:v>59.2555961608887</c:v>
                </c:pt>
                <c:pt idx="154">
                  <c:v>51.127571105957003</c:v>
                </c:pt>
                <c:pt idx="155">
                  <c:v>57.043731689453097</c:v>
                </c:pt>
                <c:pt idx="156">
                  <c:v>63.655342102050803</c:v>
                </c:pt>
                <c:pt idx="157">
                  <c:v>65.0869140625</c:v>
                </c:pt>
                <c:pt idx="158">
                  <c:v>64.396148681640597</c:v>
                </c:pt>
                <c:pt idx="159">
                  <c:v>65.022064208984403</c:v>
                </c:pt>
                <c:pt idx="160">
                  <c:v>64.729499816894503</c:v>
                </c:pt>
                <c:pt idx="161">
                  <c:v>78.643814086914105</c:v>
                </c:pt>
                <c:pt idx="162">
                  <c:v>72.412979125976605</c:v>
                </c:pt>
                <c:pt idx="163">
                  <c:v>70.734115600585895</c:v>
                </c:pt>
                <c:pt idx="164">
                  <c:v>76.419456481933594</c:v>
                </c:pt>
                <c:pt idx="165">
                  <c:v>77.6607666015625</c:v>
                </c:pt>
                <c:pt idx="166">
                  <c:v>82.246643066406193</c:v>
                </c:pt>
                <c:pt idx="167">
                  <c:v>71.429008483886705</c:v>
                </c:pt>
                <c:pt idx="168">
                  <c:v>88.442184448242202</c:v>
                </c:pt>
                <c:pt idx="169">
                  <c:v>69.22265625</c:v>
                </c:pt>
                <c:pt idx="170">
                  <c:v>83.242095947265597</c:v>
                </c:pt>
                <c:pt idx="171">
                  <c:v>93.756423950195298</c:v>
                </c:pt>
                <c:pt idx="172">
                  <c:v>89.561355590820298</c:v>
                </c:pt>
                <c:pt idx="173">
                  <c:v>87.370414733886705</c:v>
                </c:pt>
                <c:pt idx="174">
                  <c:v>95.230018615722699</c:v>
                </c:pt>
                <c:pt idx="175">
                  <c:v>87.680603027343693</c:v>
                </c:pt>
                <c:pt idx="176">
                  <c:v>86.034851074218807</c:v>
                </c:pt>
                <c:pt idx="177">
                  <c:v>98.933876037597699</c:v>
                </c:pt>
                <c:pt idx="178">
                  <c:v>90.603591918945298</c:v>
                </c:pt>
                <c:pt idx="179">
                  <c:v>94.586486816406193</c:v>
                </c:pt>
                <c:pt idx="180">
                  <c:v>86.080574035644503</c:v>
                </c:pt>
                <c:pt idx="181">
                  <c:v>96.852279663085895</c:v>
                </c:pt>
                <c:pt idx="182">
                  <c:v>106.281616210938</c:v>
                </c:pt>
                <c:pt idx="183">
                  <c:v>95.964767456054702</c:v>
                </c:pt>
                <c:pt idx="184">
                  <c:v>109.341201782227</c:v>
                </c:pt>
                <c:pt idx="185">
                  <c:v>110.604080200195</c:v>
                </c:pt>
                <c:pt idx="186">
                  <c:v>92.581192016601605</c:v>
                </c:pt>
                <c:pt idx="187">
                  <c:v>107.092697143555</c:v>
                </c:pt>
                <c:pt idx="188">
                  <c:v>98.342697143554702</c:v>
                </c:pt>
                <c:pt idx="189">
                  <c:v>89.972930908203097</c:v>
                </c:pt>
                <c:pt idx="190">
                  <c:v>99.337387084960895</c:v>
                </c:pt>
                <c:pt idx="191">
                  <c:v>102.800621032715</c:v>
                </c:pt>
                <c:pt idx="192">
                  <c:v>107.16139221191401</c:v>
                </c:pt>
                <c:pt idx="193">
                  <c:v>111.54787445068401</c:v>
                </c:pt>
                <c:pt idx="194">
                  <c:v>103.18960571289099</c:v>
                </c:pt>
                <c:pt idx="195">
                  <c:v>114.697616577148</c:v>
                </c:pt>
                <c:pt idx="196">
                  <c:v>96.873809814453097</c:v>
                </c:pt>
                <c:pt idx="197">
                  <c:v>107.912384033203</c:v>
                </c:pt>
                <c:pt idx="198">
                  <c:v>104.822135925293</c:v>
                </c:pt>
                <c:pt idx="199">
                  <c:v>98.053436279296903</c:v>
                </c:pt>
                <c:pt idx="200">
                  <c:v>112.12411499023401</c:v>
                </c:pt>
                <c:pt idx="201">
                  <c:v>106.23194885253901</c:v>
                </c:pt>
                <c:pt idx="202">
                  <c:v>109.609130859375</c:v>
                </c:pt>
                <c:pt idx="203">
                  <c:v>99.868820190429702</c:v>
                </c:pt>
                <c:pt idx="204">
                  <c:v>110.852432250977</c:v>
                </c:pt>
                <c:pt idx="205">
                  <c:v>106.80181884765599</c:v>
                </c:pt>
                <c:pt idx="206">
                  <c:v>106.409210205078</c:v>
                </c:pt>
                <c:pt idx="207">
                  <c:v>98.935516357421903</c:v>
                </c:pt>
                <c:pt idx="208">
                  <c:v>111.14451599121099</c:v>
                </c:pt>
                <c:pt idx="209">
                  <c:v>111.215469360352</c:v>
                </c:pt>
                <c:pt idx="210">
                  <c:v>116.068161010742</c:v>
                </c:pt>
                <c:pt idx="211">
                  <c:v>112.51806640625</c:v>
                </c:pt>
                <c:pt idx="212">
                  <c:v>102.804550170898</c:v>
                </c:pt>
                <c:pt idx="213">
                  <c:v>109.922904968262</c:v>
                </c:pt>
                <c:pt idx="214">
                  <c:v>93.012969970703097</c:v>
                </c:pt>
                <c:pt idx="215">
                  <c:v>109.57867431640599</c:v>
                </c:pt>
                <c:pt idx="216">
                  <c:v>99.995895385742202</c:v>
                </c:pt>
                <c:pt idx="217">
                  <c:v>107.21258544921901</c:v>
                </c:pt>
                <c:pt idx="218">
                  <c:v>103.67896270752</c:v>
                </c:pt>
                <c:pt idx="219">
                  <c:v>108.98601531982401</c:v>
                </c:pt>
                <c:pt idx="220">
                  <c:v>110.93081665039099</c:v>
                </c:pt>
                <c:pt idx="221">
                  <c:v>123.634437561035</c:v>
                </c:pt>
                <c:pt idx="222">
                  <c:v>113.031196594238</c:v>
                </c:pt>
                <c:pt idx="223">
                  <c:v>104.71437835693401</c:v>
                </c:pt>
                <c:pt idx="224">
                  <c:v>106.951377868652</c:v>
                </c:pt>
                <c:pt idx="225">
                  <c:v>112.54360198974599</c:v>
                </c:pt>
                <c:pt idx="226">
                  <c:v>112.404350280762</c:v>
                </c:pt>
                <c:pt idx="227">
                  <c:v>102.049507141113</c:v>
                </c:pt>
                <c:pt idx="228">
                  <c:v>103.637237548828</c:v>
                </c:pt>
                <c:pt idx="229">
                  <c:v>106.00251007080099</c:v>
                </c:pt>
                <c:pt idx="230">
                  <c:v>105.92242431640599</c:v>
                </c:pt>
                <c:pt idx="231">
                  <c:v>102.29955291748</c:v>
                </c:pt>
                <c:pt idx="232">
                  <c:v>115.03939819335901</c:v>
                </c:pt>
                <c:pt idx="233">
                  <c:v>99.62890625</c:v>
                </c:pt>
                <c:pt idx="234">
                  <c:v>109.17828369140599</c:v>
                </c:pt>
                <c:pt idx="235">
                  <c:v>101.242401123047</c:v>
                </c:pt>
                <c:pt idx="236">
                  <c:v>100.516845703125</c:v>
                </c:pt>
                <c:pt idx="237">
                  <c:v>109.03971862793</c:v>
                </c:pt>
                <c:pt idx="238">
                  <c:v>104.282684326172</c:v>
                </c:pt>
                <c:pt idx="239">
                  <c:v>104.726234436035</c:v>
                </c:pt>
                <c:pt idx="240">
                  <c:v>92.952392578125</c:v>
                </c:pt>
                <c:pt idx="241">
                  <c:v>96.751663208007798</c:v>
                </c:pt>
                <c:pt idx="242">
                  <c:v>88.206893920898395</c:v>
                </c:pt>
                <c:pt idx="243">
                  <c:v>92.897064208984403</c:v>
                </c:pt>
                <c:pt idx="244">
                  <c:v>97.561927795410199</c:v>
                </c:pt>
                <c:pt idx="245">
                  <c:v>85.761428833007798</c:v>
                </c:pt>
                <c:pt idx="246">
                  <c:v>91.528884887695298</c:v>
                </c:pt>
                <c:pt idx="247">
                  <c:v>92.687431335449205</c:v>
                </c:pt>
                <c:pt idx="248">
                  <c:v>72.107482910156193</c:v>
                </c:pt>
                <c:pt idx="249">
                  <c:v>91.591934204101605</c:v>
                </c:pt>
                <c:pt idx="250">
                  <c:v>78.049636840820298</c:v>
                </c:pt>
                <c:pt idx="251">
                  <c:v>89.045150756835895</c:v>
                </c:pt>
                <c:pt idx="252">
                  <c:v>84.130340576171903</c:v>
                </c:pt>
                <c:pt idx="253">
                  <c:v>82.235946655273395</c:v>
                </c:pt>
                <c:pt idx="254">
                  <c:v>88.411270141601605</c:v>
                </c:pt>
                <c:pt idx="255">
                  <c:v>82.401596069335895</c:v>
                </c:pt>
                <c:pt idx="256">
                  <c:v>77.067970275878906</c:v>
                </c:pt>
                <c:pt idx="257">
                  <c:v>82.554351806640597</c:v>
                </c:pt>
                <c:pt idx="258">
                  <c:v>77.481765747070298</c:v>
                </c:pt>
                <c:pt idx="259">
                  <c:v>66.818084716796903</c:v>
                </c:pt>
                <c:pt idx="260">
                  <c:v>81.738700866699205</c:v>
                </c:pt>
                <c:pt idx="261">
                  <c:v>72.202125549316406</c:v>
                </c:pt>
                <c:pt idx="262">
                  <c:v>66.917961120605497</c:v>
                </c:pt>
                <c:pt idx="263">
                  <c:v>71.841697692871094</c:v>
                </c:pt>
                <c:pt idx="264">
                  <c:v>71.538734436035199</c:v>
                </c:pt>
                <c:pt idx="265">
                  <c:v>77.720031738281307</c:v>
                </c:pt>
                <c:pt idx="266">
                  <c:v>68.343841552734403</c:v>
                </c:pt>
                <c:pt idx="267">
                  <c:v>70.699234008789105</c:v>
                </c:pt>
                <c:pt idx="268">
                  <c:v>67.385238647460895</c:v>
                </c:pt>
                <c:pt idx="269">
                  <c:v>72.878219604492202</c:v>
                </c:pt>
                <c:pt idx="270">
                  <c:v>65.846939086914105</c:v>
                </c:pt>
                <c:pt idx="271">
                  <c:v>70.938888549804702</c:v>
                </c:pt>
                <c:pt idx="272">
                  <c:v>69.814155578613295</c:v>
                </c:pt>
                <c:pt idx="273">
                  <c:v>56.062995910644503</c:v>
                </c:pt>
                <c:pt idx="274">
                  <c:v>63.983325958252003</c:v>
                </c:pt>
                <c:pt idx="275">
                  <c:v>68.735679626464801</c:v>
                </c:pt>
                <c:pt idx="276">
                  <c:v>67.8876953125</c:v>
                </c:pt>
                <c:pt idx="277">
                  <c:v>65.357162475585895</c:v>
                </c:pt>
                <c:pt idx="278">
                  <c:v>59.957855224609403</c:v>
                </c:pt>
                <c:pt idx="279">
                  <c:v>58.396034240722699</c:v>
                </c:pt>
                <c:pt idx="280">
                  <c:v>61.077499389648402</c:v>
                </c:pt>
                <c:pt idx="281">
                  <c:v>47.074951171875</c:v>
                </c:pt>
                <c:pt idx="282">
                  <c:v>44.750728607177699</c:v>
                </c:pt>
                <c:pt idx="283">
                  <c:v>60.163284301757798</c:v>
                </c:pt>
                <c:pt idx="284">
                  <c:v>61.214534759521499</c:v>
                </c:pt>
                <c:pt idx="285">
                  <c:v>51.952205657958999</c:v>
                </c:pt>
                <c:pt idx="286">
                  <c:v>49.031463623046903</c:v>
                </c:pt>
                <c:pt idx="287">
                  <c:v>50.288993835449197</c:v>
                </c:pt>
                <c:pt idx="288">
                  <c:v>58.960578918457003</c:v>
                </c:pt>
                <c:pt idx="289">
                  <c:v>60.210197448730497</c:v>
                </c:pt>
                <c:pt idx="290">
                  <c:v>50.042938232421903</c:v>
                </c:pt>
                <c:pt idx="291">
                  <c:v>57.1119194030762</c:v>
                </c:pt>
                <c:pt idx="292">
                  <c:v>43.552314758300803</c:v>
                </c:pt>
                <c:pt idx="293">
                  <c:v>47.098388671875</c:v>
                </c:pt>
                <c:pt idx="294">
                  <c:v>45.877876281738303</c:v>
                </c:pt>
                <c:pt idx="295">
                  <c:v>45.791549682617202</c:v>
                </c:pt>
                <c:pt idx="296">
                  <c:v>42.33740234375</c:v>
                </c:pt>
                <c:pt idx="297">
                  <c:v>44.540435791015597</c:v>
                </c:pt>
                <c:pt idx="298">
                  <c:v>50.868949890136697</c:v>
                </c:pt>
                <c:pt idx="299">
                  <c:v>49.458602905273402</c:v>
                </c:pt>
                <c:pt idx="300">
                  <c:v>39.166965484619098</c:v>
                </c:pt>
                <c:pt idx="301">
                  <c:v>40.549850463867202</c:v>
                </c:pt>
                <c:pt idx="302">
                  <c:v>42.099727630615199</c:v>
                </c:pt>
                <c:pt idx="303">
                  <c:v>41.999717712402301</c:v>
                </c:pt>
                <c:pt idx="304">
                  <c:v>36.742519378662102</c:v>
                </c:pt>
                <c:pt idx="305">
                  <c:v>36.271152496337898</c:v>
                </c:pt>
                <c:pt idx="306">
                  <c:v>37.2704467773438</c:v>
                </c:pt>
                <c:pt idx="307">
                  <c:v>30.2098083496094</c:v>
                </c:pt>
                <c:pt idx="308">
                  <c:v>36.976478576660199</c:v>
                </c:pt>
                <c:pt idx="309">
                  <c:v>32.884231567382798</c:v>
                </c:pt>
                <c:pt idx="310">
                  <c:v>33.309127807617202</c:v>
                </c:pt>
                <c:pt idx="311">
                  <c:v>31.5072135925293</c:v>
                </c:pt>
                <c:pt idx="312">
                  <c:v>34.083488464355497</c:v>
                </c:pt>
                <c:pt idx="313">
                  <c:v>32.578620910644503</c:v>
                </c:pt>
                <c:pt idx="314">
                  <c:v>28.718521118164102</c:v>
                </c:pt>
                <c:pt idx="315">
                  <c:v>24.798870086669901</c:v>
                </c:pt>
                <c:pt idx="316">
                  <c:v>33.455379486083999</c:v>
                </c:pt>
                <c:pt idx="317">
                  <c:v>26.327571868896499</c:v>
                </c:pt>
                <c:pt idx="318">
                  <c:v>23.541336059570298</c:v>
                </c:pt>
                <c:pt idx="319">
                  <c:v>26.000064849853501</c:v>
                </c:pt>
                <c:pt idx="320">
                  <c:v>27.3771572113037</c:v>
                </c:pt>
                <c:pt idx="321">
                  <c:v>26.2352104187012</c:v>
                </c:pt>
                <c:pt idx="322">
                  <c:v>32.587482452392599</c:v>
                </c:pt>
                <c:pt idx="323">
                  <c:v>26.391370773315401</c:v>
                </c:pt>
                <c:pt idx="324">
                  <c:v>28.572216033935501</c:v>
                </c:pt>
                <c:pt idx="325">
                  <c:v>29.784156799316399</c:v>
                </c:pt>
                <c:pt idx="326">
                  <c:v>18.188327789306602</c:v>
                </c:pt>
                <c:pt idx="327">
                  <c:v>24.6552124023438</c:v>
                </c:pt>
                <c:pt idx="328">
                  <c:v>21.1165885925293</c:v>
                </c:pt>
                <c:pt idx="329">
                  <c:v>30.715419769287099</c:v>
                </c:pt>
                <c:pt idx="330">
                  <c:v>21.4222717285156</c:v>
                </c:pt>
                <c:pt idx="331">
                  <c:v>20.077312469482401</c:v>
                </c:pt>
                <c:pt idx="332">
                  <c:v>24.547348022460898</c:v>
                </c:pt>
                <c:pt idx="333">
                  <c:v>22.274654388427699</c:v>
                </c:pt>
                <c:pt idx="334">
                  <c:v>22.423772811889599</c:v>
                </c:pt>
                <c:pt idx="335">
                  <c:v>19.096340179443398</c:v>
                </c:pt>
                <c:pt idx="336">
                  <c:v>16.939571380615199</c:v>
                </c:pt>
                <c:pt idx="337">
                  <c:v>24.6376628875732</c:v>
                </c:pt>
                <c:pt idx="338">
                  <c:v>17.481744766235401</c:v>
                </c:pt>
                <c:pt idx="339">
                  <c:v>13.879464149475099</c:v>
                </c:pt>
                <c:pt idx="340">
                  <c:v>13.7857761383057</c:v>
                </c:pt>
                <c:pt idx="341">
                  <c:v>22.567836761474599</c:v>
                </c:pt>
                <c:pt idx="342">
                  <c:v>12.424879074096699</c:v>
                </c:pt>
                <c:pt idx="343">
                  <c:v>16.597469329833999</c:v>
                </c:pt>
                <c:pt idx="344">
                  <c:v>16.7892456054687</c:v>
                </c:pt>
                <c:pt idx="345">
                  <c:v>18.007188796997099</c:v>
                </c:pt>
                <c:pt idx="346">
                  <c:v>18.247573852539102</c:v>
                </c:pt>
                <c:pt idx="347">
                  <c:v>18.692001342773398</c:v>
                </c:pt>
                <c:pt idx="348">
                  <c:v>15.9781436920166</c:v>
                </c:pt>
                <c:pt idx="349">
                  <c:v>12.982567787170399</c:v>
                </c:pt>
                <c:pt idx="350">
                  <c:v>14.808916091918899</c:v>
                </c:pt>
                <c:pt idx="351">
                  <c:v>14.8996486663818</c:v>
                </c:pt>
                <c:pt idx="352">
                  <c:v>11.7718915939331</c:v>
                </c:pt>
                <c:pt idx="353">
                  <c:v>10.6092319488525</c:v>
                </c:pt>
                <c:pt idx="354">
                  <c:v>12.1121606826782</c:v>
                </c:pt>
                <c:pt idx="355">
                  <c:v>13.9846897125244</c:v>
                </c:pt>
                <c:pt idx="356">
                  <c:v>12.387596130371101</c:v>
                </c:pt>
                <c:pt idx="357">
                  <c:v>13.3642845153809</c:v>
                </c:pt>
                <c:pt idx="358">
                  <c:v>11.5337619781494</c:v>
                </c:pt>
                <c:pt idx="359">
                  <c:v>11.6085815429688</c:v>
                </c:pt>
                <c:pt idx="360">
                  <c:v>7.3356161117553702</c:v>
                </c:pt>
                <c:pt idx="361">
                  <c:v>11.4866542816162</c:v>
                </c:pt>
                <c:pt idx="362">
                  <c:v>8.0577955245971697</c:v>
                </c:pt>
                <c:pt idx="363">
                  <c:v>8.8842220306396502</c:v>
                </c:pt>
                <c:pt idx="364">
                  <c:v>9.7465343475341797</c:v>
                </c:pt>
                <c:pt idx="365">
                  <c:v>8.6597566604614293</c:v>
                </c:pt>
                <c:pt idx="366">
                  <c:v>10.783500671386699</c:v>
                </c:pt>
                <c:pt idx="367">
                  <c:v>8.1312685012817401</c:v>
                </c:pt>
                <c:pt idx="368">
                  <c:v>9.2098731994628906</c:v>
                </c:pt>
                <c:pt idx="369">
                  <c:v>10.887886047363301</c:v>
                </c:pt>
                <c:pt idx="370">
                  <c:v>6.0217418670654297</c:v>
                </c:pt>
                <c:pt idx="371">
                  <c:v>10.758399963378899</c:v>
                </c:pt>
                <c:pt idx="372">
                  <c:v>6.3044810295104998</c:v>
                </c:pt>
                <c:pt idx="373">
                  <c:v>8.3226366043090803</c:v>
                </c:pt>
                <c:pt idx="374">
                  <c:v>6.3418927192687997</c:v>
                </c:pt>
                <c:pt idx="375">
                  <c:v>7.5239372253418004</c:v>
                </c:pt>
                <c:pt idx="376">
                  <c:v>7.5486631393432599</c:v>
                </c:pt>
                <c:pt idx="377">
                  <c:v>6.6228885650634801</c:v>
                </c:pt>
                <c:pt idx="378">
                  <c:v>10.335741043090801</c:v>
                </c:pt>
                <c:pt idx="379">
                  <c:v>6.2754006385803196</c:v>
                </c:pt>
                <c:pt idx="380">
                  <c:v>4.5286116600036603</c:v>
                </c:pt>
                <c:pt idx="381">
                  <c:v>6.1644344329834002</c:v>
                </c:pt>
                <c:pt idx="382">
                  <c:v>4.34543657302856</c:v>
                </c:pt>
                <c:pt idx="383">
                  <c:v>5.6970868110656703</c:v>
                </c:pt>
                <c:pt idx="384">
                  <c:v>4.0437326431274396</c:v>
                </c:pt>
                <c:pt idx="385">
                  <c:v>8.8269166946411097</c:v>
                </c:pt>
                <c:pt idx="386">
                  <c:v>4.9996213912963903</c:v>
                </c:pt>
                <c:pt idx="387">
                  <c:v>7.9039812088012704</c:v>
                </c:pt>
                <c:pt idx="388">
                  <c:v>5.6108236312866202</c:v>
                </c:pt>
                <c:pt idx="389">
                  <c:v>3.7118661403656001</c:v>
                </c:pt>
                <c:pt idx="390">
                  <c:v>4.6475892066955602</c:v>
                </c:pt>
                <c:pt idx="391">
                  <c:v>5.0016674995422399</c:v>
                </c:pt>
                <c:pt idx="392">
                  <c:v>4.0736279487609899</c:v>
                </c:pt>
                <c:pt idx="393">
                  <c:v>2.49226999282837</c:v>
                </c:pt>
                <c:pt idx="394">
                  <c:v>4.7639331817626998</c:v>
                </c:pt>
                <c:pt idx="395">
                  <c:v>4.1653151512145996</c:v>
                </c:pt>
                <c:pt idx="396">
                  <c:v>3.5850186347961399</c:v>
                </c:pt>
                <c:pt idx="397">
                  <c:v>4.7758665084838903</c:v>
                </c:pt>
                <c:pt idx="398">
                  <c:v>2.4858474731445299</c:v>
                </c:pt>
                <c:pt idx="399">
                  <c:v>5.4355721473693803</c:v>
                </c:pt>
                <c:pt idx="400">
                  <c:v>1.6406102180480999</c:v>
                </c:pt>
                <c:pt idx="401">
                  <c:v>4.8989605903625497</c:v>
                </c:pt>
                <c:pt idx="402">
                  <c:v>5.8943634033203098</c:v>
                </c:pt>
                <c:pt idx="403">
                  <c:v>5.8155870437622097</c:v>
                </c:pt>
                <c:pt idx="404">
                  <c:v>4.4560394287109402</c:v>
                </c:pt>
                <c:pt idx="405">
                  <c:v>4.9239845275878897</c:v>
                </c:pt>
                <c:pt idx="406">
                  <c:v>5.2494125366210902</c:v>
                </c:pt>
                <c:pt idx="407">
                  <c:v>4.8993883132934597</c:v>
                </c:pt>
                <c:pt idx="408">
                  <c:v>3.4533662796020499</c:v>
                </c:pt>
                <c:pt idx="409">
                  <c:v>-4.6801171302795401</c:v>
                </c:pt>
                <c:pt idx="410">
                  <c:v>1.14841568470001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FB9-43F5-AE72-3DE5B5617D48}"/>
            </c:ext>
          </c:extLst>
        </c:ser>
        <c:ser>
          <c:idx val="2"/>
          <c:order val="1"/>
          <c:tx>
            <c:v>S4</c:v>
          </c:tx>
          <c:spPr>
            <a:ln w="28575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'SH+BB'!$I$6:$I$416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'SH+BB'!$J$6:$J$416</c:f>
              <c:numCache>
                <c:formatCode>0.00</c:formatCode>
                <c:ptCount val="411"/>
                <c:pt idx="0">
                  <c:v>21.683048248291001</c:v>
                </c:pt>
                <c:pt idx="1">
                  <c:v>28.482639312744102</c:v>
                </c:pt>
                <c:pt idx="2">
                  <c:v>37.804065704345703</c:v>
                </c:pt>
                <c:pt idx="3">
                  <c:v>29.5628852844238</c:v>
                </c:pt>
                <c:pt idx="4">
                  <c:v>44.5701904296875</c:v>
                </c:pt>
                <c:pt idx="5">
                  <c:v>84.944183349609403</c:v>
                </c:pt>
                <c:pt idx="6">
                  <c:v>127.79759979248</c:v>
                </c:pt>
                <c:pt idx="7">
                  <c:v>195.81692504882801</c:v>
                </c:pt>
                <c:pt idx="8">
                  <c:v>253.39816284179699</c:v>
                </c:pt>
                <c:pt idx="9">
                  <c:v>301.25671386718801</c:v>
                </c:pt>
                <c:pt idx="10">
                  <c:v>317.87814331054699</c:v>
                </c:pt>
                <c:pt idx="11">
                  <c:v>302.552490234375</c:v>
                </c:pt>
                <c:pt idx="12">
                  <c:v>262.277587890625</c:v>
                </c:pt>
                <c:pt idx="13">
                  <c:v>199.88040161132801</c:v>
                </c:pt>
                <c:pt idx="14">
                  <c:v>161.01856994628901</c:v>
                </c:pt>
                <c:pt idx="15">
                  <c:v>104.27163696289099</c:v>
                </c:pt>
                <c:pt idx="16">
                  <c:v>72.738418579101605</c:v>
                </c:pt>
                <c:pt idx="17">
                  <c:v>36.342880249023402</c:v>
                </c:pt>
                <c:pt idx="18">
                  <c:v>32.480178833007798</c:v>
                </c:pt>
                <c:pt idx="19">
                  <c:v>23.8417644500732</c:v>
                </c:pt>
                <c:pt idx="20">
                  <c:v>14.645149230956999</c:v>
                </c:pt>
                <c:pt idx="21">
                  <c:v>15.3564758300781</c:v>
                </c:pt>
                <c:pt idx="22">
                  <c:v>17.769292831420898</c:v>
                </c:pt>
                <c:pt idx="23">
                  <c:v>14.175230026245099</c:v>
                </c:pt>
                <c:pt idx="24">
                  <c:v>11.107220649719199</c:v>
                </c:pt>
                <c:pt idx="25">
                  <c:v>14.654239654541</c:v>
                </c:pt>
                <c:pt idx="26">
                  <c:v>12.4207963943481</c:v>
                </c:pt>
                <c:pt idx="27">
                  <c:v>15.1732845306396</c:v>
                </c:pt>
                <c:pt idx="28">
                  <c:v>14.654706954956101</c:v>
                </c:pt>
                <c:pt idx="29">
                  <c:v>12.082523345947299</c:v>
                </c:pt>
                <c:pt idx="30">
                  <c:v>11.788984298706101</c:v>
                </c:pt>
                <c:pt idx="31">
                  <c:v>14.0737209320068</c:v>
                </c:pt>
                <c:pt idx="32">
                  <c:v>17.980884552001999</c:v>
                </c:pt>
                <c:pt idx="33">
                  <c:v>14.970666885376</c:v>
                </c:pt>
                <c:pt idx="34">
                  <c:v>17.396499633789102</c:v>
                </c:pt>
                <c:pt idx="35">
                  <c:v>11.1880645751953</c:v>
                </c:pt>
                <c:pt idx="36">
                  <c:v>12.8752393722534</c:v>
                </c:pt>
                <c:pt idx="37">
                  <c:v>10.589923858642599</c:v>
                </c:pt>
                <c:pt idx="38">
                  <c:v>15.055971145629901</c:v>
                </c:pt>
                <c:pt idx="39">
                  <c:v>16.455320358276399</c:v>
                </c:pt>
                <c:pt idx="40">
                  <c:v>2.9338035583496098</c:v>
                </c:pt>
                <c:pt idx="41">
                  <c:v>4.2081441879272496</c:v>
                </c:pt>
                <c:pt idx="42">
                  <c:v>6.1583724021911603</c:v>
                </c:pt>
                <c:pt idx="43">
                  <c:v>3.67047071456909</c:v>
                </c:pt>
                <c:pt idx="44">
                  <c:v>4.4553861618042001</c:v>
                </c:pt>
                <c:pt idx="45">
                  <c:v>9.0867395401000994</c:v>
                </c:pt>
                <c:pt idx="46">
                  <c:v>6.2290945053100604</c:v>
                </c:pt>
                <c:pt idx="47">
                  <c:v>8.3880615234375</c:v>
                </c:pt>
                <c:pt idx="48">
                  <c:v>7.9077405929565403</c:v>
                </c:pt>
                <c:pt idx="49">
                  <c:v>6.5764341354370099</c:v>
                </c:pt>
                <c:pt idx="50">
                  <c:v>7.9087452888488796</c:v>
                </c:pt>
                <c:pt idx="51">
                  <c:v>9.0250806808471697</c:v>
                </c:pt>
                <c:pt idx="52">
                  <c:v>7.6596927642822301</c:v>
                </c:pt>
                <c:pt idx="53">
                  <c:v>10.4770154953003</c:v>
                </c:pt>
                <c:pt idx="54">
                  <c:v>10.783948898315399</c:v>
                </c:pt>
                <c:pt idx="55">
                  <c:v>8.8701267242431605</c:v>
                </c:pt>
                <c:pt idx="56">
                  <c:v>11.508106231689499</c:v>
                </c:pt>
                <c:pt idx="57">
                  <c:v>9.1114368438720703</c:v>
                </c:pt>
                <c:pt idx="58">
                  <c:v>14.689089775085399</c:v>
                </c:pt>
                <c:pt idx="59">
                  <c:v>11.724365234375</c:v>
                </c:pt>
                <c:pt idx="60">
                  <c:v>15.5216016769409</c:v>
                </c:pt>
                <c:pt idx="61">
                  <c:v>15.192329406738301</c:v>
                </c:pt>
                <c:pt idx="62">
                  <c:v>15.5877628326416</c:v>
                </c:pt>
                <c:pt idx="63">
                  <c:v>14.1793022155762</c:v>
                </c:pt>
                <c:pt idx="64">
                  <c:v>18.626857757568398</c:v>
                </c:pt>
                <c:pt idx="65">
                  <c:v>15.3435173034668</c:v>
                </c:pt>
                <c:pt idx="66">
                  <c:v>16.894901275634801</c:v>
                </c:pt>
                <c:pt idx="67">
                  <c:v>18.2826538085938</c:v>
                </c:pt>
                <c:pt idx="68">
                  <c:v>14.817267417907701</c:v>
                </c:pt>
                <c:pt idx="69">
                  <c:v>14.8490953445435</c:v>
                </c:pt>
                <c:pt idx="70">
                  <c:v>16.595779418945298</c:v>
                </c:pt>
                <c:pt idx="71">
                  <c:v>15.163312911987299</c:v>
                </c:pt>
                <c:pt idx="72">
                  <c:v>17.7970371246338</c:v>
                </c:pt>
                <c:pt idx="73">
                  <c:v>17.39919090271</c:v>
                </c:pt>
                <c:pt idx="74">
                  <c:v>24.553861618041999</c:v>
                </c:pt>
                <c:pt idx="75">
                  <c:v>19.820579528808601</c:v>
                </c:pt>
                <c:pt idx="76">
                  <c:v>23.5443935394287</c:v>
                </c:pt>
                <c:pt idx="77">
                  <c:v>22.656608581543001</c:v>
                </c:pt>
                <c:pt idx="78">
                  <c:v>21.5092868804932</c:v>
                </c:pt>
                <c:pt idx="79">
                  <c:v>24.473220825195298</c:v>
                </c:pt>
                <c:pt idx="80">
                  <c:v>38.6327514648438</c:v>
                </c:pt>
                <c:pt idx="81">
                  <c:v>45.209190368652301</c:v>
                </c:pt>
                <c:pt idx="82">
                  <c:v>42.529426574707003</c:v>
                </c:pt>
                <c:pt idx="83">
                  <c:v>54.697639465332003</c:v>
                </c:pt>
                <c:pt idx="84">
                  <c:v>41.142787933349602</c:v>
                </c:pt>
                <c:pt idx="85">
                  <c:v>49.871482849121101</c:v>
                </c:pt>
                <c:pt idx="86">
                  <c:v>52.746181488037102</c:v>
                </c:pt>
                <c:pt idx="87">
                  <c:v>52.816116333007798</c:v>
                </c:pt>
                <c:pt idx="88">
                  <c:v>45.763298034667997</c:v>
                </c:pt>
                <c:pt idx="89">
                  <c:v>45.766166687011697</c:v>
                </c:pt>
                <c:pt idx="90">
                  <c:v>57.300983428955099</c:v>
                </c:pt>
                <c:pt idx="91">
                  <c:v>49.965049743652301</c:v>
                </c:pt>
                <c:pt idx="92">
                  <c:v>49.627613067627003</c:v>
                </c:pt>
                <c:pt idx="93">
                  <c:v>53.927215576171903</c:v>
                </c:pt>
                <c:pt idx="94">
                  <c:v>48.8287162780762</c:v>
                </c:pt>
                <c:pt idx="95">
                  <c:v>51.0046577453613</c:v>
                </c:pt>
                <c:pt idx="96">
                  <c:v>67.681213378906307</c:v>
                </c:pt>
                <c:pt idx="97">
                  <c:v>55.619064331054702</c:v>
                </c:pt>
                <c:pt idx="98">
                  <c:v>52.190616607666001</c:v>
                </c:pt>
                <c:pt idx="99">
                  <c:v>52.153430938720703</c:v>
                </c:pt>
                <c:pt idx="100">
                  <c:v>60.619586944580099</c:v>
                </c:pt>
                <c:pt idx="101">
                  <c:v>57.038101196289098</c:v>
                </c:pt>
                <c:pt idx="102">
                  <c:v>50.463783264160199</c:v>
                </c:pt>
                <c:pt idx="103">
                  <c:v>59.819446563720703</c:v>
                </c:pt>
                <c:pt idx="104">
                  <c:v>54.3631401062012</c:v>
                </c:pt>
                <c:pt idx="105">
                  <c:v>60.530731201171903</c:v>
                </c:pt>
                <c:pt idx="106">
                  <c:v>61.898895263671903</c:v>
                </c:pt>
                <c:pt idx="107">
                  <c:v>45.854202270507798</c:v>
                </c:pt>
                <c:pt idx="108">
                  <c:v>47.457962036132798</c:v>
                </c:pt>
                <c:pt idx="109">
                  <c:v>46.039581298828097</c:v>
                </c:pt>
                <c:pt idx="110">
                  <c:v>54.737495422363303</c:v>
                </c:pt>
                <c:pt idx="111">
                  <c:v>56.406623840332003</c:v>
                </c:pt>
                <c:pt idx="112">
                  <c:v>54.600471496582003</c:v>
                </c:pt>
                <c:pt idx="113">
                  <c:v>44.221427917480497</c:v>
                </c:pt>
                <c:pt idx="114">
                  <c:v>47.253273010253899</c:v>
                </c:pt>
                <c:pt idx="115">
                  <c:v>54.265777587890597</c:v>
                </c:pt>
                <c:pt idx="116">
                  <c:v>53.519699096679702</c:v>
                </c:pt>
                <c:pt idx="117">
                  <c:v>58.544883728027301</c:v>
                </c:pt>
                <c:pt idx="118">
                  <c:v>43.906887054443402</c:v>
                </c:pt>
                <c:pt idx="119">
                  <c:v>51.101493835449197</c:v>
                </c:pt>
                <c:pt idx="120">
                  <c:v>53.480850219726598</c:v>
                </c:pt>
                <c:pt idx="121">
                  <c:v>47.500839233398402</c:v>
                </c:pt>
                <c:pt idx="122">
                  <c:v>54.983970642089801</c:v>
                </c:pt>
                <c:pt idx="123">
                  <c:v>50.483650207519503</c:v>
                </c:pt>
                <c:pt idx="124">
                  <c:v>47.3496704101562</c:v>
                </c:pt>
                <c:pt idx="125">
                  <c:v>46.664230346679702</c:v>
                </c:pt>
                <c:pt idx="126">
                  <c:v>51.400924682617202</c:v>
                </c:pt>
                <c:pt idx="127">
                  <c:v>51.735931396484403</c:v>
                </c:pt>
                <c:pt idx="128">
                  <c:v>52.618087768554702</c:v>
                </c:pt>
                <c:pt idx="129">
                  <c:v>42.649772644042997</c:v>
                </c:pt>
                <c:pt idx="130">
                  <c:v>44.700019836425803</c:v>
                </c:pt>
                <c:pt idx="131">
                  <c:v>49.089828491210902</c:v>
                </c:pt>
                <c:pt idx="132">
                  <c:v>56.780242919921903</c:v>
                </c:pt>
                <c:pt idx="133">
                  <c:v>52.126594543457003</c:v>
                </c:pt>
                <c:pt idx="134">
                  <c:v>59.010887145996101</c:v>
                </c:pt>
                <c:pt idx="135">
                  <c:v>55.793586730957003</c:v>
                </c:pt>
                <c:pt idx="136">
                  <c:v>48.620697021484403</c:v>
                </c:pt>
                <c:pt idx="137">
                  <c:v>59.808937072753899</c:v>
                </c:pt>
                <c:pt idx="138">
                  <c:v>59.195022583007798</c:v>
                </c:pt>
                <c:pt idx="139">
                  <c:v>56.604377746582003</c:v>
                </c:pt>
                <c:pt idx="140">
                  <c:v>56.805320739746101</c:v>
                </c:pt>
                <c:pt idx="141">
                  <c:v>56.0274467468262</c:v>
                </c:pt>
                <c:pt idx="142">
                  <c:v>59.683181762695298</c:v>
                </c:pt>
                <c:pt idx="143">
                  <c:v>65.427154541015597</c:v>
                </c:pt>
                <c:pt idx="144">
                  <c:v>62.166206359863303</c:v>
                </c:pt>
                <c:pt idx="145">
                  <c:v>73.482887268066406</c:v>
                </c:pt>
                <c:pt idx="146">
                  <c:v>58.221824645996101</c:v>
                </c:pt>
                <c:pt idx="147">
                  <c:v>71.358657836914105</c:v>
                </c:pt>
                <c:pt idx="148">
                  <c:v>74.466629028320298</c:v>
                </c:pt>
                <c:pt idx="149">
                  <c:v>79.947982788085895</c:v>
                </c:pt>
                <c:pt idx="150">
                  <c:v>67.075981140136705</c:v>
                </c:pt>
                <c:pt idx="151">
                  <c:v>66.571868896484403</c:v>
                </c:pt>
                <c:pt idx="152">
                  <c:v>67.272277832031193</c:v>
                </c:pt>
                <c:pt idx="153">
                  <c:v>68.903289794921903</c:v>
                </c:pt>
                <c:pt idx="154">
                  <c:v>64.576553344726605</c:v>
                </c:pt>
                <c:pt idx="155">
                  <c:v>72.086120605468693</c:v>
                </c:pt>
                <c:pt idx="156">
                  <c:v>75.754463195800795</c:v>
                </c:pt>
                <c:pt idx="157">
                  <c:v>60.571735382080099</c:v>
                </c:pt>
                <c:pt idx="158">
                  <c:v>73.684722900390597</c:v>
                </c:pt>
                <c:pt idx="159">
                  <c:v>83.955368041992202</c:v>
                </c:pt>
                <c:pt idx="160">
                  <c:v>90.560440063476605</c:v>
                </c:pt>
                <c:pt idx="161">
                  <c:v>66.2874755859375</c:v>
                </c:pt>
                <c:pt idx="162">
                  <c:v>85.5404052734375</c:v>
                </c:pt>
                <c:pt idx="163">
                  <c:v>88.292144775390597</c:v>
                </c:pt>
                <c:pt idx="164">
                  <c:v>89.135398864746094</c:v>
                </c:pt>
                <c:pt idx="165">
                  <c:v>83.1629638671875</c:v>
                </c:pt>
                <c:pt idx="166">
                  <c:v>81.972854614257798</c:v>
                </c:pt>
                <c:pt idx="167">
                  <c:v>89.660011291503906</c:v>
                </c:pt>
                <c:pt idx="168">
                  <c:v>83.933235168457003</c:v>
                </c:pt>
                <c:pt idx="169">
                  <c:v>93.453918457031193</c:v>
                </c:pt>
                <c:pt idx="170">
                  <c:v>106.762588500977</c:v>
                </c:pt>
                <c:pt idx="171">
                  <c:v>83.157302856445298</c:v>
                </c:pt>
                <c:pt idx="172">
                  <c:v>92.560859680175795</c:v>
                </c:pt>
                <c:pt idx="173">
                  <c:v>91.644981384277301</c:v>
                </c:pt>
                <c:pt idx="174">
                  <c:v>96.186431884765597</c:v>
                </c:pt>
                <c:pt idx="175">
                  <c:v>87.565376281738295</c:v>
                </c:pt>
                <c:pt idx="176">
                  <c:v>101.38249206543</c:v>
                </c:pt>
                <c:pt idx="177">
                  <c:v>95.922500610351605</c:v>
                </c:pt>
                <c:pt idx="178">
                  <c:v>99.574935913085895</c:v>
                </c:pt>
                <c:pt idx="179">
                  <c:v>100.91098022460901</c:v>
                </c:pt>
                <c:pt idx="180">
                  <c:v>110.34661865234401</c:v>
                </c:pt>
                <c:pt idx="181">
                  <c:v>96.091354370117202</c:v>
                </c:pt>
                <c:pt idx="182">
                  <c:v>110.748916625977</c:v>
                </c:pt>
                <c:pt idx="183">
                  <c:v>101.77668762207</c:v>
                </c:pt>
                <c:pt idx="184">
                  <c:v>119.16519165039099</c:v>
                </c:pt>
                <c:pt idx="185">
                  <c:v>111.28655242919901</c:v>
                </c:pt>
                <c:pt idx="186">
                  <c:v>120.501914978027</c:v>
                </c:pt>
                <c:pt idx="187">
                  <c:v>120.17034912109401</c:v>
                </c:pt>
                <c:pt idx="188">
                  <c:v>115.04232788085901</c:v>
                </c:pt>
                <c:pt idx="189">
                  <c:v>115.377006530762</c:v>
                </c:pt>
                <c:pt idx="190">
                  <c:v>110.666229248047</c:v>
                </c:pt>
                <c:pt idx="191">
                  <c:v>116.618270874023</c:v>
                </c:pt>
                <c:pt idx="192">
                  <c:v>111.653930664062</c:v>
                </c:pt>
                <c:pt idx="193">
                  <c:v>112.59952545166</c:v>
                </c:pt>
                <c:pt idx="194">
                  <c:v>130.93016052246099</c:v>
                </c:pt>
                <c:pt idx="195">
                  <c:v>114.597663879395</c:v>
                </c:pt>
                <c:pt idx="196">
                  <c:v>113.148231506348</c:v>
                </c:pt>
                <c:pt idx="197">
                  <c:v>112.75347900390599</c:v>
                </c:pt>
                <c:pt idx="198">
                  <c:v>108.297393798828</c:v>
                </c:pt>
                <c:pt idx="199">
                  <c:v>122.265213012695</c:v>
                </c:pt>
                <c:pt idx="200">
                  <c:v>102.68048095703099</c:v>
                </c:pt>
                <c:pt idx="201">
                  <c:v>123.20498657226599</c:v>
                </c:pt>
                <c:pt idx="202">
                  <c:v>117.325630187988</c:v>
                </c:pt>
                <c:pt idx="203">
                  <c:v>104.507461547852</c:v>
                </c:pt>
                <c:pt idx="204">
                  <c:v>104.96792602539099</c:v>
                </c:pt>
                <c:pt idx="205">
                  <c:v>99.508209228515597</c:v>
                </c:pt>
                <c:pt idx="206">
                  <c:v>116.76613616943401</c:v>
                </c:pt>
                <c:pt idx="207">
                  <c:v>107.31471252441401</c:v>
                </c:pt>
                <c:pt idx="208">
                  <c:v>118.608291625977</c:v>
                </c:pt>
                <c:pt idx="209">
                  <c:v>113.15814208984401</c:v>
                </c:pt>
                <c:pt idx="210">
                  <c:v>116.37727355957</c:v>
                </c:pt>
                <c:pt idx="211">
                  <c:v>112.559921264648</c:v>
                </c:pt>
                <c:pt idx="212">
                  <c:v>109.031326293945</c:v>
                </c:pt>
                <c:pt idx="213">
                  <c:v>111.480361938477</c:v>
                </c:pt>
                <c:pt idx="214">
                  <c:v>99.628143310546903</c:v>
                </c:pt>
                <c:pt idx="215">
                  <c:v>106.44383239746099</c:v>
                </c:pt>
                <c:pt idx="216">
                  <c:v>111.812911987305</c:v>
                </c:pt>
                <c:pt idx="217">
                  <c:v>115.339218139648</c:v>
                </c:pt>
                <c:pt idx="218">
                  <c:v>102.448593139648</c:v>
                </c:pt>
                <c:pt idx="219">
                  <c:v>114.85393524169901</c:v>
                </c:pt>
                <c:pt idx="220">
                  <c:v>123.439338684082</c:v>
                </c:pt>
                <c:pt idx="221">
                  <c:v>122.32839202880901</c:v>
                </c:pt>
                <c:pt idx="222">
                  <c:v>110.856719970703</c:v>
                </c:pt>
                <c:pt idx="223">
                  <c:v>121.51104736328099</c:v>
                </c:pt>
                <c:pt idx="224">
                  <c:v>120.54010772705099</c:v>
                </c:pt>
                <c:pt idx="225">
                  <c:v>116.81764221191401</c:v>
                </c:pt>
                <c:pt idx="226">
                  <c:v>120.496223449707</c:v>
                </c:pt>
                <c:pt idx="227">
                  <c:v>111.00079345703099</c:v>
                </c:pt>
                <c:pt idx="228">
                  <c:v>112.31202697753901</c:v>
                </c:pt>
                <c:pt idx="229">
                  <c:v>112.171821594238</c:v>
                </c:pt>
                <c:pt idx="230">
                  <c:v>110.76177978515599</c:v>
                </c:pt>
                <c:pt idx="231">
                  <c:v>102.381469726562</c:v>
                </c:pt>
                <c:pt idx="232">
                  <c:v>95.753089904785199</c:v>
                </c:pt>
                <c:pt idx="233">
                  <c:v>98.475814819335895</c:v>
                </c:pt>
                <c:pt idx="234">
                  <c:v>101.50967407226599</c:v>
                </c:pt>
                <c:pt idx="235">
                  <c:v>98.313980102539105</c:v>
                </c:pt>
                <c:pt idx="236">
                  <c:v>100.99404907226599</c:v>
                </c:pt>
                <c:pt idx="237">
                  <c:v>107.606979370117</c:v>
                </c:pt>
                <c:pt idx="238">
                  <c:v>96.233314514160199</c:v>
                </c:pt>
                <c:pt idx="239">
                  <c:v>111.49847412109401</c:v>
                </c:pt>
                <c:pt idx="240">
                  <c:v>93.371902465820298</c:v>
                </c:pt>
                <c:pt idx="241">
                  <c:v>105.80534362793</c:v>
                </c:pt>
                <c:pt idx="242">
                  <c:v>105.11741638183599</c:v>
                </c:pt>
                <c:pt idx="243">
                  <c:v>104.08913421630901</c:v>
                </c:pt>
                <c:pt idx="244">
                  <c:v>110.02499389648401</c:v>
                </c:pt>
                <c:pt idx="245">
                  <c:v>96.848220825195298</c:v>
                </c:pt>
                <c:pt idx="246">
                  <c:v>91.640884399414105</c:v>
                </c:pt>
                <c:pt idx="247">
                  <c:v>88.507469177246094</c:v>
                </c:pt>
                <c:pt idx="248">
                  <c:v>89.325248718261705</c:v>
                </c:pt>
                <c:pt idx="249">
                  <c:v>91.207382202148395</c:v>
                </c:pt>
                <c:pt idx="250">
                  <c:v>85.613632202148395</c:v>
                </c:pt>
                <c:pt idx="251">
                  <c:v>101.13111877441401</c:v>
                </c:pt>
                <c:pt idx="252">
                  <c:v>102.44085693359401</c:v>
                </c:pt>
                <c:pt idx="253">
                  <c:v>90.622894287109403</c:v>
                </c:pt>
                <c:pt idx="254">
                  <c:v>96.531715393066406</c:v>
                </c:pt>
                <c:pt idx="255">
                  <c:v>84.850257873535199</c:v>
                </c:pt>
                <c:pt idx="256">
                  <c:v>72.422554016113295</c:v>
                </c:pt>
                <c:pt idx="257">
                  <c:v>75.393905639648395</c:v>
                </c:pt>
                <c:pt idx="258">
                  <c:v>71.995162963867202</c:v>
                </c:pt>
                <c:pt idx="259">
                  <c:v>76.039703369140597</c:v>
                </c:pt>
                <c:pt idx="260">
                  <c:v>90.41162109375</c:v>
                </c:pt>
                <c:pt idx="261">
                  <c:v>77.079933166503906</c:v>
                </c:pt>
                <c:pt idx="262">
                  <c:v>77.526077270507798</c:v>
                </c:pt>
                <c:pt idx="263">
                  <c:v>65.912124633789105</c:v>
                </c:pt>
                <c:pt idx="264">
                  <c:v>73.468772888183594</c:v>
                </c:pt>
                <c:pt idx="265">
                  <c:v>80.774230957031193</c:v>
                </c:pt>
                <c:pt idx="266">
                  <c:v>70.417175292968807</c:v>
                </c:pt>
                <c:pt idx="267">
                  <c:v>69.3690185546875</c:v>
                </c:pt>
                <c:pt idx="268">
                  <c:v>68.544525146484403</c:v>
                </c:pt>
                <c:pt idx="269">
                  <c:v>68.688217163085895</c:v>
                </c:pt>
                <c:pt idx="270">
                  <c:v>76.041687011718693</c:v>
                </c:pt>
                <c:pt idx="271">
                  <c:v>62.860931396484403</c:v>
                </c:pt>
                <c:pt idx="272">
                  <c:v>69.830802917480497</c:v>
                </c:pt>
                <c:pt idx="273">
                  <c:v>71.295516967773395</c:v>
                </c:pt>
                <c:pt idx="274">
                  <c:v>60.765327453613303</c:v>
                </c:pt>
                <c:pt idx="275">
                  <c:v>65.146377563476605</c:v>
                </c:pt>
                <c:pt idx="276">
                  <c:v>74.121643066406193</c:v>
                </c:pt>
                <c:pt idx="277">
                  <c:v>70.040725708007798</c:v>
                </c:pt>
                <c:pt idx="278">
                  <c:v>74.866661071777301</c:v>
                </c:pt>
                <c:pt idx="279">
                  <c:v>67.509376525878906</c:v>
                </c:pt>
                <c:pt idx="280">
                  <c:v>64.295570373535199</c:v>
                </c:pt>
                <c:pt idx="281">
                  <c:v>57.577507019042997</c:v>
                </c:pt>
                <c:pt idx="282">
                  <c:v>53.975162506103501</c:v>
                </c:pt>
                <c:pt idx="283">
                  <c:v>62.1708374023437</c:v>
                </c:pt>
                <c:pt idx="284">
                  <c:v>59.74169921875</c:v>
                </c:pt>
                <c:pt idx="285">
                  <c:v>59.041099548339801</c:v>
                </c:pt>
                <c:pt idx="286">
                  <c:v>61.567787170410199</c:v>
                </c:pt>
                <c:pt idx="287">
                  <c:v>58.289012908935597</c:v>
                </c:pt>
                <c:pt idx="288">
                  <c:v>56.461521148681598</c:v>
                </c:pt>
                <c:pt idx="289">
                  <c:v>44.113807678222699</c:v>
                </c:pt>
                <c:pt idx="290">
                  <c:v>50.032096862792997</c:v>
                </c:pt>
                <c:pt idx="291">
                  <c:v>53.986335754394503</c:v>
                </c:pt>
                <c:pt idx="292">
                  <c:v>45.717536926269503</c:v>
                </c:pt>
                <c:pt idx="293">
                  <c:v>62.415802001953097</c:v>
                </c:pt>
                <c:pt idx="294">
                  <c:v>43.179985046386697</c:v>
                </c:pt>
                <c:pt idx="295">
                  <c:v>53.075057983398402</c:v>
                </c:pt>
                <c:pt idx="296">
                  <c:v>51.529247283935497</c:v>
                </c:pt>
                <c:pt idx="297">
                  <c:v>54.171089172363303</c:v>
                </c:pt>
                <c:pt idx="298">
                  <c:v>39.991035461425803</c:v>
                </c:pt>
                <c:pt idx="299">
                  <c:v>40.491500854492202</c:v>
                </c:pt>
                <c:pt idx="300">
                  <c:v>39.752887725830099</c:v>
                </c:pt>
                <c:pt idx="301">
                  <c:v>49.8938598632812</c:v>
                </c:pt>
                <c:pt idx="302">
                  <c:v>48.2106323242188</c:v>
                </c:pt>
                <c:pt idx="303">
                  <c:v>37.5611572265625</c:v>
                </c:pt>
                <c:pt idx="304">
                  <c:v>45.341087341308601</c:v>
                </c:pt>
                <c:pt idx="305">
                  <c:v>49.011989593505902</c:v>
                </c:pt>
                <c:pt idx="306">
                  <c:v>36.756969451904297</c:v>
                </c:pt>
                <c:pt idx="307">
                  <c:v>35.274032592773402</c:v>
                </c:pt>
                <c:pt idx="308">
                  <c:v>35.485141754150398</c:v>
                </c:pt>
                <c:pt idx="309">
                  <c:v>33.314582824707003</c:v>
                </c:pt>
                <c:pt idx="310">
                  <c:v>41.235267639160199</c:v>
                </c:pt>
                <c:pt idx="311">
                  <c:v>33.330879211425803</c:v>
                </c:pt>
                <c:pt idx="312">
                  <c:v>34.206874847412102</c:v>
                </c:pt>
                <c:pt idx="313">
                  <c:v>30.344772338867202</c:v>
                </c:pt>
                <c:pt idx="314">
                  <c:v>38.170009613037102</c:v>
                </c:pt>
                <c:pt idx="315">
                  <c:v>30.512973785400401</c:v>
                </c:pt>
                <c:pt idx="316">
                  <c:v>35.934032440185497</c:v>
                </c:pt>
                <c:pt idx="317">
                  <c:v>28.836397171020501</c:v>
                </c:pt>
                <c:pt idx="318">
                  <c:v>30.1419868469238</c:v>
                </c:pt>
                <c:pt idx="319">
                  <c:v>29.841018676757798</c:v>
                </c:pt>
                <c:pt idx="320">
                  <c:v>27.353614807128899</c:v>
                </c:pt>
                <c:pt idx="321">
                  <c:v>28.154314041137699</c:v>
                </c:pt>
                <c:pt idx="322">
                  <c:v>28.870170593261701</c:v>
                </c:pt>
                <c:pt idx="323">
                  <c:v>23.956384658813501</c:v>
                </c:pt>
                <c:pt idx="324">
                  <c:v>23.224092483520501</c:v>
                </c:pt>
                <c:pt idx="325">
                  <c:v>29.883163452148398</c:v>
                </c:pt>
                <c:pt idx="326">
                  <c:v>20.833133697509801</c:v>
                </c:pt>
                <c:pt idx="327">
                  <c:v>24.3380641937256</c:v>
                </c:pt>
                <c:pt idx="328">
                  <c:v>27.655307769775401</c:v>
                </c:pt>
                <c:pt idx="329">
                  <c:v>18.6903686523438</c:v>
                </c:pt>
                <c:pt idx="330">
                  <c:v>24.195560455322301</c:v>
                </c:pt>
                <c:pt idx="331">
                  <c:v>19.5676078796387</c:v>
                </c:pt>
                <c:pt idx="332">
                  <c:v>21.559257507324201</c:v>
                </c:pt>
                <c:pt idx="333">
                  <c:v>22.5052280426025</c:v>
                </c:pt>
                <c:pt idx="334">
                  <c:v>14.496387481689499</c:v>
                </c:pt>
                <c:pt idx="335">
                  <c:v>18.275283813476602</c:v>
                </c:pt>
                <c:pt idx="336">
                  <c:v>18.5564880371094</c:v>
                </c:pt>
                <c:pt idx="337">
                  <c:v>19.1379699707031</c:v>
                </c:pt>
                <c:pt idx="338">
                  <c:v>18.189651489257798</c:v>
                </c:pt>
                <c:pt idx="339">
                  <c:v>15.446361541748001</c:v>
                </c:pt>
                <c:pt idx="340">
                  <c:v>16.033418655395501</c:v>
                </c:pt>
                <c:pt idx="341">
                  <c:v>17.949562072753899</c:v>
                </c:pt>
                <c:pt idx="342">
                  <c:v>18.182287216186499</c:v>
                </c:pt>
                <c:pt idx="343">
                  <c:v>16.063383102416999</c:v>
                </c:pt>
                <c:pt idx="344">
                  <c:v>13.3308429718018</c:v>
                </c:pt>
                <c:pt idx="345">
                  <c:v>14.9140672683716</c:v>
                </c:pt>
                <c:pt idx="346">
                  <c:v>16.315471649169901</c:v>
                </c:pt>
                <c:pt idx="347">
                  <c:v>19.243595123291001</c:v>
                </c:pt>
                <c:pt idx="348">
                  <c:v>14.719255447387701</c:v>
                </c:pt>
                <c:pt idx="349">
                  <c:v>13.3463382720947</c:v>
                </c:pt>
                <c:pt idx="350">
                  <c:v>18.484500885009801</c:v>
                </c:pt>
                <c:pt idx="351">
                  <c:v>15.8545083999634</c:v>
                </c:pt>
                <c:pt idx="352">
                  <c:v>11.355016708374</c:v>
                </c:pt>
                <c:pt idx="353">
                  <c:v>15.790428161621101</c:v>
                </c:pt>
                <c:pt idx="354">
                  <c:v>14.7592000961304</c:v>
                </c:pt>
                <c:pt idx="355">
                  <c:v>11.854208946228001</c:v>
                </c:pt>
                <c:pt idx="356">
                  <c:v>11.7087850570679</c:v>
                </c:pt>
                <c:pt idx="357">
                  <c:v>12.7442674636841</c:v>
                </c:pt>
                <c:pt idx="358">
                  <c:v>15.967369079589799</c:v>
                </c:pt>
                <c:pt idx="359">
                  <c:v>11.8811197280884</c:v>
                </c:pt>
                <c:pt idx="360">
                  <c:v>17.413021087646499</c:v>
                </c:pt>
                <c:pt idx="361">
                  <c:v>9.1480073928833008</c:v>
                </c:pt>
                <c:pt idx="362">
                  <c:v>10.1242408752441</c:v>
                </c:pt>
                <c:pt idx="363">
                  <c:v>11.555351257324199</c:v>
                </c:pt>
                <c:pt idx="364">
                  <c:v>11.4012498855591</c:v>
                </c:pt>
                <c:pt idx="365">
                  <c:v>3.0880403518676798</c:v>
                </c:pt>
                <c:pt idx="366">
                  <c:v>8.3100080490112305</c:v>
                </c:pt>
                <c:pt idx="367">
                  <c:v>7.4805202484130904</c:v>
                </c:pt>
                <c:pt idx="368">
                  <c:v>7.54544925689697</c:v>
                </c:pt>
                <c:pt idx="369">
                  <c:v>9.3728761672973597</c:v>
                </c:pt>
                <c:pt idx="370">
                  <c:v>10.824399948120099</c:v>
                </c:pt>
                <c:pt idx="371">
                  <c:v>11.5425777435303</c:v>
                </c:pt>
                <c:pt idx="372">
                  <c:v>7.7343449592590297</c:v>
                </c:pt>
                <c:pt idx="373">
                  <c:v>7.0227122306823704</c:v>
                </c:pt>
                <c:pt idx="374">
                  <c:v>7.9355769157409703</c:v>
                </c:pt>
                <c:pt idx="375">
                  <c:v>8.4456901550293004</c:v>
                </c:pt>
                <c:pt idx="376">
                  <c:v>3.2922320365905802</c:v>
                </c:pt>
                <c:pt idx="377">
                  <c:v>7.1130890846252397</c:v>
                </c:pt>
                <c:pt idx="378">
                  <c:v>5.2769579887390101</c:v>
                </c:pt>
                <c:pt idx="379">
                  <c:v>7.6028304100036603</c:v>
                </c:pt>
                <c:pt idx="380">
                  <c:v>8.2854909896850604</c:v>
                </c:pt>
                <c:pt idx="381">
                  <c:v>8.5814619064331108</c:v>
                </c:pt>
                <c:pt idx="382">
                  <c:v>9.0613670349121094</c:v>
                </c:pt>
                <c:pt idx="383">
                  <c:v>8.8992834091186506</c:v>
                </c:pt>
                <c:pt idx="384">
                  <c:v>5.2197413444518999</c:v>
                </c:pt>
                <c:pt idx="385">
                  <c:v>6.4319982528686497</c:v>
                </c:pt>
                <c:pt idx="386">
                  <c:v>3.2875123023986799</c:v>
                </c:pt>
                <c:pt idx="387">
                  <c:v>9.0972700119018608</c:v>
                </c:pt>
                <c:pt idx="388">
                  <c:v>9.2798614501953107</c:v>
                </c:pt>
                <c:pt idx="389">
                  <c:v>5.3022327423095703</c:v>
                </c:pt>
                <c:pt idx="390">
                  <c:v>5.0585412979126003</c:v>
                </c:pt>
                <c:pt idx="391">
                  <c:v>3.8243868350982702</c:v>
                </c:pt>
                <c:pt idx="392">
                  <c:v>4.5774583816528303</c:v>
                </c:pt>
                <c:pt idx="393">
                  <c:v>8.3608779907226598</c:v>
                </c:pt>
                <c:pt idx="394">
                  <c:v>2.9602975845336901</c:v>
                </c:pt>
                <c:pt idx="395">
                  <c:v>5.6803646087646502</c:v>
                </c:pt>
                <c:pt idx="396">
                  <c:v>1.8834204673767101</c:v>
                </c:pt>
                <c:pt idx="397">
                  <c:v>4.6787919998168901</c:v>
                </c:pt>
                <c:pt idx="398">
                  <c:v>8.3180618286132795</c:v>
                </c:pt>
                <c:pt idx="399">
                  <c:v>5.8257865905761701</c:v>
                </c:pt>
                <c:pt idx="400">
                  <c:v>3.4655094146728498</c:v>
                </c:pt>
                <c:pt idx="401">
                  <c:v>5.8611907958984402</c:v>
                </c:pt>
                <c:pt idx="402">
                  <c:v>2.2435543537139901</c:v>
                </c:pt>
                <c:pt idx="403">
                  <c:v>4.3081855773925799</c:v>
                </c:pt>
                <c:pt idx="404">
                  <c:v>4.4730653762817401</c:v>
                </c:pt>
                <c:pt idx="405">
                  <c:v>5.73006343841553</c:v>
                </c:pt>
                <c:pt idx="406">
                  <c:v>3.7987380027771001</c:v>
                </c:pt>
                <c:pt idx="407">
                  <c:v>3.0217242240905802</c:v>
                </c:pt>
                <c:pt idx="408">
                  <c:v>1.98356366157532</c:v>
                </c:pt>
                <c:pt idx="409">
                  <c:v>6.6289768218994096</c:v>
                </c:pt>
                <c:pt idx="410">
                  <c:v>5.2738204002380398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FB9-43F5-AE72-3DE5B5617D48}"/>
            </c:ext>
          </c:extLst>
        </c:ser>
        <c:ser>
          <c:idx val="4"/>
          <c:order val="2"/>
          <c:tx>
            <c:v>S8</c:v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'SH+BB'!$R$4:$R$354</c:f>
              <c:numCache>
                <c:formatCode>0.00</c:formatCode>
                <c:ptCount val="35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</c:numCache>
            </c:numRef>
          </c:xVal>
          <c:yVal>
            <c:numRef>
              <c:f>'SH+BB'!$S$4:$S$354</c:f>
              <c:numCache>
                <c:formatCode>0.00</c:formatCode>
                <c:ptCount val="351"/>
                <c:pt idx="0">
                  <c:v>15.931465148925801</c:v>
                </c:pt>
                <c:pt idx="1">
                  <c:v>17.398462295532202</c:v>
                </c:pt>
                <c:pt idx="2">
                  <c:v>12.829395294189499</c:v>
                </c:pt>
                <c:pt idx="3">
                  <c:v>26.094833374023398</c:v>
                </c:pt>
                <c:pt idx="4">
                  <c:v>48.070590972900398</c:v>
                </c:pt>
                <c:pt idx="5">
                  <c:v>73.751846313476605</c:v>
                </c:pt>
                <c:pt idx="6">
                  <c:v>127.903778076172</c:v>
                </c:pt>
                <c:pt idx="7">
                  <c:v>199.94123840332</c:v>
                </c:pt>
                <c:pt idx="8">
                  <c:v>232.87187194824199</c:v>
                </c:pt>
                <c:pt idx="9">
                  <c:v>306.26037597656199</c:v>
                </c:pt>
                <c:pt idx="10">
                  <c:v>333.86340332031301</c:v>
                </c:pt>
                <c:pt idx="11">
                  <c:v>303.80224609375</c:v>
                </c:pt>
                <c:pt idx="12">
                  <c:v>276.350341796875</c:v>
                </c:pt>
                <c:pt idx="13">
                  <c:v>199.15896606445301</c:v>
                </c:pt>
                <c:pt idx="14">
                  <c:v>163.30535888671901</c:v>
                </c:pt>
                <c:pt idx="15">
                  <c:v>87.012405395507798</c:v>
                </c:pt>
                <c:pt idx="16">
                  <c:v>55.940784454345703</c:v>
                </c:pt>
                <c:pt idx="17">
                  <c:v>29.633790969848601</c:v>
                </c:pt>
                <c:pt idx="18">
                  <c:v>23.6332492828369</c:v>
                </c:pt>
                <c:pt idx="19">
                  <c:v>14.723427772521999</c:v>
                </c:pt>
                <c:pt idx="20">
                  <c:v>11.2538604736328</c:v>
                </c:pt>
                <c:pt idx="21">
                  <c:v>9.2892036437988299</c:v>
                </c:pt>
                <c:pt idx="22">
                  <c:v>11.413148880004901</c:v>
                </c:pt>
                <c:pt idx="23">
                  <c:v>6.78116798400879</c:v>
                </c:pt>
                <c:pt idx="24">
                  <c:v>6.5932688713073704</c:v>
                </c:pt>
                <c:pt idx="25">
                  <c:v>5.9663314819335902</c:v>
                </c:pt>
                <c:pt idx="26">
                  <c:v>7.6454973220825204</c:v>
                </c:pt>
                <c:pt idx="27">
                  <c:v>9.8963298797607404</c:v>
                </c:pt>
                <c:pt idx="28">
                  <c:v>6.9251413345336896</c:v>
                </c:pt>
                <c:pt idx="29">
                  <c:v>6.7898473739623997</c:v>
                </c:pt>
                <c:pt idx="30">
                  <c:v>6.0051031112670898</c:v>
                </c:pt>
                <c:pt idx="31">
                  <c:v>6.4446177482604998</c:v>
                </c:pt>
                <c:pt idx="32">
                  <c:v>4.4363813400268599</c:v>
                </c:pt>
                <c:pt idx="33">
                  <c:v>9.6433019638061506</c:v>
                </c:pt>
                <c:pt idx="34">
                  <c:v>5.5296373367309597</c:v>
                </c:pt>
                <c:pt idx="35">
                  <c:v>4.4811820983886701</c:v>
                </c:pt>
                <c:pt idx="36">
                  <c:v>8.4638805389404297</c:v>
                </c:pt>
                <c:pt idx="37">
                  <c:v>10.2008323669434</c:v>
                </c:pt>
                <c:pt idx="38">
                  <c:v>4.2163977622985804</c:v>
                </c:pt>
                <c:pt idx="39">
                  <c:v>6.5864896774292001</c:v>
                </c:pt>
                <c:pt idx="40">
                  <c:v>3.6651470661163299</c:v>
                </c:pt>
                <c:pt idx="41">
                  <c:v>1.4715490341186499</c:v>
                </c:pt>
                <c:pt idx="42">
                  <c:v>3.4654507637023899</c:v>
                </c:pt>
                <c:pt idx="43">
                  <c:v>4.4920024871826199</c:v>
                </c:pt>
                <c:pt idx="44">
                  <c:v>4.9419455528259304</c:v>
                </c:pt>
                <c:pt idx="45">
                  <c:v>4.7423357963562003</c:v>
                </c:pt>
                <c:pt idx="46">
                  <c:v>4.3726110458373997</c:v>
                </c:pt>
                <c:pt idx="47">
                  <c:v>6.58705759048462</c:v>
                </c:pt>
                <c:pt idx="48">
                  <c:v>7.1470613479614302</c:v>
                </c:pt>
                <c:pt idx="49">
                  <c:v>10.5967559814453</c:v>
                </c:pt>
                <c:pt idx="50">
                  <c:v>7.01401567459106</c:v>
                </c:pt>
                <c:pt idx="51">
                  <c:v>11.8183650970459</c:v>
                </c:pt>
                <c:pt idx="52">
                  <c:v>10.4616508483887</c:v>
                </c:pt>
                <c:pt idx="53">
                  <c:v>9.0122470855712908</c:v>
                </c:pt>
                <c:pt idx="54">
                  <c:v>8.8308992385864293</c:v>
                </c:pt>
                <c:pt idx="55">
                  <c:v>13.603063583374</c:v>
                </c:pt>
                <c:pt idx="56">
                  <c:v>12.588188171386699</c:v>
                </c:pt>
                <c:pt idx="57">
                  <c:v>12.4739742279053</c:v>
                </c:pt>
                <c:pt idx="58">
                  <c:v>15.8819847106934</c:v>
                </c:pt>
                <c:pt idx="59">
                  <c:v>13.8808917999268</c:v>
                </c:pt>
                <c:pt idx="60">
                  <c:v>14.9923849105835</c:v>
                </c:pt>
                <c:pt idx="61">
                  <c:v>16.9042568206787</c:v>
                </c:pt>
                <c:pt idx="62">
                  <c:v>15.704753875732401</c:v>
                </c:pt>
                <c:pt idx="63">
                  <c:v>14.044614791870099</c:v>
                </c:pt>
                <c:pt idx="64">
                  <c:v>17.239561080932599</c:v>
                </c:pt>
                <c:pt idx="65">
                  <c:v>17.581687927246101</c:v>
                </c:pt>
                <c:pt idx="66">
                  <c:v>14.5315399169922</c:v>
                </c:pt>
                <c:pt idx="67">
                  <c:v>18.4565734863281</c:v>
                </c:pt>
                <c:pt idx="68">
                  <c:v>13.6646366119385</c:v>
                </c:pt>
                <c:pt idx="69">
                  <c:v>21.9264030456543</c:v>
                </c:pt>
                <c:pt idx="70">
                  <c:v>19.017267227172901</c:v>
                </c:pt>
                <c:pt idx="71">
                  <c:v>11.171037673950201</c:v>
                </c:pt>
                <c:pt idx="72">
                  <c:v>24.239345550537099</c:v>
                </c:pt>
                <c:pt idx="73">
                  <c:v>18.371309280395501</c:v>
                </c:pt>
                <c:pt idx="74">
                  <c:v>16.9358215332031</c:v>
                </c:pt>
                <c:pt idx="75">
                  <c:v>17.567623138427699</c:v>
                </c:pt>
                <c:pt idx="76">
                  <c:v>17.8062648773193</c:v>
                </c:pt>
                <c:pt idx="77">
                  <c:v>17.2191677093506</c:v>
                </c:pt>
                <c:pt idx="78">
                  <c:v>17.915849685668899</c:v>
                </c:pt>
                <c:pt idx="79">
                  <c:v>16.288902282714801</c:v>
                </c:pt>
                <c:pt idx="80">
                  <c:v>27.563768386840799</c:v>
                </c:pt>
                <c:pt idx="81">
                  <c:v>29.035762786865199</c:v>
                </c:pt>
                <c:pt idx="82">
                  <c:v>38.130668640136697</c:v>
                </c:pt>
                <c:pt idx="83">
                  <c:v>32.435466766357401</c:v>
                </c:pt>
                <c:pt idx="84">
                  <c:v>37.981643676757798</c:v>
                </c:pt>
                <c:pt idx="85">
                  <c:v>36.190616607666001</c:v>
                </c:pt>
                <c:pt idx="86">
                  <c:v>46.8657035827637</c:v>
                </c:pt>
                <c:pt idx="87">
                  <c:v>28.357273101806602</c:v>
                </c:pt>
                <c:pt idx="88">
                  <c:v>35.817028045654297</c:v>
                </c:pt>
                <c:pt idx="89">
                  <c:v>39.396736145019503</c:v>
                </c:pt>
                <c:pt idx="90">
                  <c:v>33.037345886230497</c:v>
                </c:pt>
                <c:pt idx="91">
                  <c:v>34.788314819335902</c:v>
                </c:pt>
                <c:pt idx="92">
                  <c:v>38.083805084228501</c:v>
                </c:pt>
                <c:pt idx="93">
                  <c:v>32.549404144287102</c:v>
                </c:pt>
                <c:pt idx="94">
                  <c:v>40.463340759277301</c:v>
                </c:pt>
                <c:pt idx="95">
                  <c:v>32.854400634765597</c:v>
                </c:pt>
                <c:pt idx="96">
                  <c:v>42.1317329406738</c:v>
                </c:pt>
                <c:pt idx="97">
                  <c:v>45.254417419433601</c:v>
                </c:pt>
                <c:pt idx="98">
                  <c:v>42.696075439453097</c:v>
                </c:pt>
                <c:pt idx="99">
                  <c:v>39.085742950439503</c:v>
                </c:pt>
                <c:pt idx="100">
                  <c:v>45.942718505859403</c:v>
                </c:pt>
                <c:pt idx="101">
                  <c:v>36.608680725097699</c:v>
                </c:pt>
                <c:pt idx="102">
                  <c:v>41.144149780273402</c:v>
                </c:pt>
                <c:pt idx="103">
                  <c:v>42.066719055175803</c:v>
                </c:pt>
                <c:pt idx="104">
                  <c:v>38.047119140625</c:v>
                </c:pt>
                <c:pt idx="105">
                  <c:v>34.9714546203613</c:v>
                </c:pt>
                <c:pt idx="106">
                  <c:v>32.923721313476598</c:v>
                </c:pt>
                <c:pt idx="107">
                  <c:v>33.574760437011697</c:v>
                </c:pt>
                <c:pt idx="108">
                  <c:v>40.587677001953097</c:v>
                </c:pt>
                <c:pt idx="109">
                  <c:v>34.953750610351598</c:v>
                </c:pt>
                <c:pt idx="110">
                  <c:v>36.871795654296903</c:v>
                </c:pt>
                <c:pt idx="111">
                  <c:v>42.4813232421875</c:v>
                </c:pt>
                <c:pt idx="112">
                  <c:v>41.205055236816399</c:v>
                </c:pt>
                <c:pt idx="113">
                  <c:v>39.573371887207003</c:v>
                </c:pt>
                <c:pt idx="114">
                  <c:v>35.169906616210902</c:v>
                </c:pt>
                <c:pt idx="115">
                  <c:v>44.028579711914098</c:v>
                </c:pt>
                <c:pt idx="116">
                  <c:v>41.136791229247997</c:v>
                </c:pt>
                <c:pt idx="117">
                  <c:v>47.684188842773402</c:v>
                </c:pt>
                <c:pt idx="118">
                  <c:v>43.3152465820313</c:v>
                </c:pt>
                <c:pt idx="119">
                  <c:v>37.629650115966797</c:v>
                </c:pt>
                <c:pt idx="120">
                  <c:v>38.220134735107401</c:v>
                </c:pt>
                <c:pt idx="121">
                  <c:v>36.799362182617202</c:v>
                </c:pt>
                <c:pt idx="122">
                  <c:v>43.618873596191399</c:v>
                </c:pt>
                <c:pt idx="123">
                  <c:v>38.3905220031738</c:v>
                </c:pt>
                <c:pt idx="124">
                  <c:v>36.878196716308601</c:v>
                </c:pt>
                <c:pt idx="125">
                  <c:v>39.719032287597699</c:v>
                </c:pt>
                <c:pt idx="126">
                  <c:v>44.300159454345703</c:v>
                </c:pt>
                <c:pt idx="127">
                  <c:v>46.389251708984403</c:v>
                </c:pt>
                <c:pt idx="128">
                  <c:v>40.017387390136697</c:v>
                </c:pt>
                <c:pt idx="129">
                  <c:v>46.2281684875488</c:v>
                </c:pt>
                <c:pt idx="130">
                  <c:v>50.692146301269503</c:v>
                </c:pt>
                <c:pt idx="131">
                  <c:v>37.000900268554702</c:v>
                </c:pt>
                <c:pt idx="132">
                  <c:v>34.805770874023402</c:v>
                </c:pt>
                <c:pt idx="133">
                  <c:v>47.585922241210902</c:v>
                </c:pt>
                <c:pt idx="134">
                  <c:v>41.089687347412102</c:v>
                </c:pt>
                <c:pt idx="135">
                  <c:v>43.665969848632798</c:v>
                </c:pt>
                <c:pt idx="136">
                  <c:v>45.857784271240199</c:v>
                </c:pt>
                <c:pt idx="137">
                  <c:v>51.726676940917997</c:v>
                </c:pt>
                <c:pt idx="138">
                  <c:v>60.240669250488303</c:v>
                </c:pt>
                <c:pt idx="139">
                  <c:v>48.636405944824197</c:v>
                </c:pt>
                <c:pt idx="140">
                  <c:v>53.352027893066399</c:v>
                </c:pt>
                <c:pt idx="141">
                  <c:v>53.033683776855497</c:v>
                </c:pt>
                <c:pt idx="142">
                  <c:v>60.559043884277301</c:v>
                </c:pt>
                <c:pt idx="143">
                  <c:v>48.768928527832003</c:v>
                </c:pt>
                <c:pt idx="144">
                  <c:v>56.131874084472699</c:v>
                </c:pt>
                <c:pt idx="145">
                  <c:v>50.713546752929702</c:v>
                </c:pt>
                <c:pt idx="146">
                  <c:v>51.583770751953097</c:v>
                </c:pt>
                <c:pt idx="147">
                  <c:v>52.196746826171903</c:v>
                </c:pt>
                <c:pt idx="148">
                  <c:v>56.602993011474602</c:v>
                </c:pt>
                <c:pt idx="149">
                  <c:v>60.677528381347699</c:v>
                </c:pt>
                <c:pt idx="150">
                  <c:v>52.705085754394503</c:v>
                </c:pt>
                <c:pt idx="151">
                  <c:v>55.072784423828097</c:v>
                </c:pt>
                <c:pt idx="152">
                  <c:v>55.812282562255902</c:v>
                </c:pt>
                <c:pt idx="153">
                  <c:v>58.438713073730497</c:v>
                </c:pt>
                <c:pt idx="154">
                  <c:v>57.996025085449197</c:v>
                </c:pt>
                <c:pt idx="155">
                  <c:v>63.683967590332003</c:v>
                </c:pt>
                <c:pt idx="156">
                  <c:v>58.081398010253899</c:v>
                </c:pt>
                <c:pt idx="157">
                  <c:v>61.356025695800803</c:v>
                </c:pt>
                <c:pt idx="158">
                  <c:v>62.371910095214801</c:v>
                </c:pt>
                <c:pt idx="159">
                  <c:v>79.581970214843807</c:v>
                </c:pt>
                <c:pt idx="160">
                  <c:v>77.476165771484403</c:v>
                </c:pt>
                <c:pt idx="161">
                  <c:v>69.993568420410199</c:v>
                </c:pt>
                <c:pt idx="162">
                  <c:v>62.350311279296903</c:v>
                </c:pt>
                <c:pt idx="163">
                  <c:v>56.650054931640597</c:v>
                </c:pt>
                <c:pt idx="164">
                  <c:v>70.153396606445298</c:v>
                </c:pt>
                <c:pt idx="165">
                  <c:v>66.776611328125</c:v>
                </c:pt>
                <c:pt idx="166">
                  <c:v>76.868103027343693</c:v>
                </c:pt>
                <c:pt idx="167">
                  <c:v>78.788986206054702</c:v>
                </c:pt>
                <c:pt idx="168">
                  <c:v>77.092193603515597</c:v>
                </c:pt>
                <c:pt idx="169">
                  <c:v>74.164291381835895</c:v>
                </c:pt>
                <c:pt idx="170">
                  <c:v>88.929733276367202</c:v>
                </c:pt>
                <c:pt idx="171">
                  <c:v>81.324691772460895</c:v>
                </c:pt>
                <c:pt idx="172">
                  <c:v>79.470123291015597</c:v>
                </c:pt>
                <c:pt idx="173">
                  <c:v>82.589927673339801</c:v>
                </c:pt>
                <c:pt idx="174">
                  <c:v>84.063545227050795</c:v>
                </c:pt>
                <c:pt idx="175">
                  <c:v>86.628273010253906</c:v>
                </c:pt>
                <c:pt idx="176">
                  <c:v>91.505508422851605</c:v>
                </c:pt>
                <c:pt idx="177">
                  <c:v>97.744567871093693</c:v>
                </c:pt>
                <c:pt idx="178">
                  <c:v>91.180015563964801</c:v>
                </c:pt>
                <c:pt idx="179">
                  <c:v>91.047027587890597</c:v>
                </c:pt>
                <c:pt idx="180">
                  <c:v>94.894836425781193</c:v>
                </c:pt>
                <c:pt idx="181">
                  <c:v>97.593544006347699</c:v>
                </c:pt>
                <c:pt idx="182">
                  <c:v>90.269638061523395</c:v>
                </c:pt>
                <c:pt idx="183">
                  <c:v>86.007400512695298</c:v>
                </c:pt>
                <c:pt idx="184">
                  <c:v>92.991653442382798</c:v>
                </c:pt>
                <c:pt idx="185">
                  <c:v>101.431884765625</c:v>
                </c:pt>
                <c:pt idx="186">
                  <c:v>90.321472167968807</c:v>
                </c:pt>
                <c:pt idx="187">
                  <c:v>98.994903564453097</c:v>
                </c:pt>
                <c:pt idx="188">
                  <c:v>103.098342895508</c:v>
                </c:pt>
                <c:pt idx="189">
                  <c:v>101.244140625</c:v>
                </c:pt>
                <c:pt idx="190">
                  <c:v>94.445045471191406</c:v>
                </c:pt>
                <c:pt idx="191">
                  <c:v>93.8955078125</c:v>
                </c:pt>
                <c:pt idx="192">
                  <c:v>95.849754333496094</c:v>
                </c:pt>
                <c:pt idx="193">
                  <c:v>85.597198486328097</c:v>
                </c:pt>
                <c:pt idx="194">
                  <c:v>90.237396240234403</c:v>
                </c:pt>
                <c:pt idx="195">
                  <c:v>96.317054748535199</c:v>
                </c:pt>
                <c:pt idx="196">
                  <c:v>87.280250549316406</c:v>
                </c:pt>
                <c:pt idx="197">
                  <c:v>89.929351806640597</c:v>
                </c:pt>
                <c:pt idx="198">
                  <c:v>95.595298767089801</c:v>
                </c:pt>
                <c:pt idx="199">
                  <c:v>100.961723327637</c:v>
                </c:pt>
                <c:pt idx="200">
                  <c:v>92.3677978515625</c:v>
                </c:pt>
                <c:pt idx="201">
                  <c:v>97.742477416992202</c:v>
                </c:pt>
                <c:pt idx="202">
                  <c:v>96.625885009765597</c:v>
                </c:pt>
                <c:pt idx="203">
                  <c:v>94.199607849121094</c:v>
                </c:pt>
                <c:pt idx="204">
                  <c:v>107.479934692383</c:v>
                </c:pt>
                <c:pt idx="205">
                  <c:v>88.287399291992202</c:v>
                </c:pt>
                <c:pt idx="206">
                  <c:v>103.662887573242</c:v>
                </c:pt>
                <c:pt idx="207">
                  <c:v>104.049285888672</c:v>
                </c:pt>
                <c:pt idx="208">
                  <c:v>104.148551940918</c:v>
                </c:pt>
                <c:pt idx="209">
                  <c:v>97.7703857421875</c:v>
                </c:pt>
                <c:pt idx="210">
                  <c:v>102.21778869628901</c:v>
                </c:pt>
                <c:pt idx="211">
                  <c:v>97.346885681152301</c:v>
                </c:pt>
                <c:pt idx="212">
                  <c:v>100.250778198242</c:v>
                </c:pt>
                <c:pt idx="213">
                  <c:v>97.413330078125</c:v>
                </c:pt>
                <c:pt idx="214">
                  <c:v>101.359657287598</c:v>
                </c:pt>
                <c:pt idx="215">
                  <c:v>99.305389404296903</c:v>
                </c:pt>
                <c:pt idx="216">
                  <c:v>95.756767272949205</c:v>
                </c:pt>
                <c:pt idx="217">
                  <c:v>90.080062866210895</c:v>
                </c:pt>
                <c:pt idx="218">
                  <c:v>90.449310302734403</c:v>
                </c:pt>
                <c:pt idx="219">
                  <c:v>87.394882202148395</c:v>
                </c:pt>
                <c:pt idx="220">
                  <c:v>104.10391235351599</c:v>
                </c:pt>
                <c:pt idx="221">
                  <c:v>103.728309631348</c:v>
                </c:pt>
                <c:pt idx="222">
                  <c:v>103.262420654297</c:v>
                </c:pt>
                <c:pt idx="223">
                  <c:v>95.466766357421903</c:v>
                </c:pt>
                <c:pt idx="224">
                  <c:v>91.902923583984403</c:v>
                </c:pt>
                <c:pt idx="225">
                  <c:v>97.1390380859375</c:v>
                </c:pt>
                <c:pt idx="226">
                  <c:v>105.751586914062</c:v>
                </c:pt>
                <c:pt idx="227">
                  <c:v>107.45375823974599</c:v>
                </c:pt>
                <c:pt idx="228">
                  <c:v>110.008346557617</c:v>
                </c:pt>
                <c:pt idx="229">
                  <c:v>95.471221923828097</c:v>
                </c:pt>
                <c:pt idx="230">
                  <c:v>101.824089050293</c:v>
                </c:pt>
                <c:pt idx="231">
                  <c:v>89.701812744140597</c:v>
                </c:pt>
                <c:pt idx="232">
                  <c:v>101.18365478515599</c:v>
                </c:pt>
                <c:pt idx="233">
                  <c:v>90.996925354003906</c:v>
                </c:pt>
                <c:pt idx="234">
                  <c:v>100.17601013183599</c:v>
                </c:pt>
                <c:pt idx="235">
                  <c:v>102.73757171630901</c:v>
                </c:pt>
                <c:pt idx="236">
                  <c:v>89.197937011718693</c:v>
                </c:pt>
                <c:pt idx="237">
                  <c:v>102.108757019043</c:v>
                </c:pt>
                <c:pt idx="238">
                  <c:v>91.288269042968807</c:v>
                </c:pt>
                <c:pt idx="239">
                  <c:v>81.308319091796903</c:v>
                </c:pt>
                <c:pt idx="240">
                  <c:v>96.945869445800795</c:v>
                </c:pt>
                <c:pt idx="241">
                  <c:v>90.214797973632798</c:v>
                </c:pt>
                <c:pt idx="242">
                  <c:v>87.414169311523395</c:v>
                </c:pt>
                <c:pt idx="243">
                  <c:v>89.252014160156193</c:v>
                </c:pt>
                <c:pt idx="244">
                  <c:v>93.367729187011705</c:v>
                </c:pt>
                <c:pt idx="245">
                  <c:v>90.5313720703125</c:v>
                </c:pt>
                <c:pt idx="246">
                  <c:v>94.084632873535199</c:v>
                </c:pt>
                <c:pt idx="247">
                  <c:v>82.857208251953097</c:v>
                </c:pt>
                <c:pt idx="248">
                  <c:v>84.659118652343693</c:v>
                </c:pt>
                <c:pt idx="249">
                  <c:v>81.860443115234403</c:v>
                </c:pt>
                <c:pt idx="250">
                  <c:v>79.5869140625</c:v>
                </c:pt>
                <c:pt idx="251">
                  <c:v>81.860916137695298</c:v>
                </c:pt>
                <c:pt idx="252">
                  <c:v>69.805068969726605</c:v>
                </c:pt>
                <c:pt idx="253">
                  <c:v>80.058639526367202</c:v>
                </c:pt>
                <c:pt idx="254">
                  <c:v>76.086395263671903</c:v>
                </c:pt>
                <c:pt idx="255">
                  <c:v>84.161880493164105</c:v>
                </c:pt>
                <c:pt idx="256">
                  <c:v>74.069091796875</c:v>
                </c:pt>
                <c:pt idx="257">
                  <c:v>68.292098999023395</c:v>
                </c:pt>
                <c:pt idx="258">
                  <c:v>84.731399536132798</c:v>
                </c:pt>
                <c:pt idx="259">
                  <c:v>69.166130065917997</c:v>
                </c:pt>
                <c:pt idx="260">
                  <c:v>61.166969299316399</c:v>
                </c:pt>
                <c:pt idx="261">
                  <c:v>71.033599853515597</c:v>
                </c:pt>
                <c:pt idx="262">
                  <c:v>59.679412841796903</c:v>
                </c:pt>
                <c:pt idx="263">
                  <c:v>65.579132080078097</c:v>
                </c:pt>
                <c:pt idx="264">
                  <c:v>67.452011108398395</c:v>
                </c:pt>
                <c:pt idx="265">
                  <c:v>76.634246826171903</c:v>
                </c:pt>
                <c:pt idx="266">
                  <c:v>65.023544311523395</c:v>
                </c:pt>
                <c:pt idx="267">
                  <c:v>51.408573150634801</c:v>
                </c:pt>
                <c:pt idx="268">
                  <c:v>67.101837158203097</c:v>
                </c:pt>
                <c:pt idx="269">
                  <c:v>58.159656524658203</c:v>
                </c:pt>
                <c:pt idx="270">
                  <c:v>59.490463256835902</c:v>
                </c:pt>
                <c:pt idx="271">
                  <c:v>53.8389701843262</c:v>
                </c:pt>
                <c:pt idx="272">
                  <c:v>57.453277587890597</c:v>
                </c:pt>
                <c:pt idx="273">
                  <c:v>56.8748588562012</c:v>
                </c:pt>
                <c:pt idx="274">
                  <c:v>57.640029907226598</c:v>
                </c:pt>
                <c:pt idx="275">
                  <c:v>55.432701110839801</c:v>
                </c:pt>
                <c:pt idx="276">
                  <c:v>63.945869445800803</c:v>
                </c:pt>
                <c:pt idx="277">
                  <c:v>56.616645812988303</c:v>
                </c:pt>
                <c:pt idx="278">
                  <c:v>62.058258056640597</c:v>
                </c:pt>
                <c:pt idx="279">
                  <c:v>48.799999237060497</c:v>
                </c:pt>
                <c:pt idx="280">
                  <c:v>58.8834228515625</c:v>
                </c:pt>
                <c:pt idx="281">
                  <c:v>51.724472045898402</c:v>
                </c:pt>
                <c:pt idx="282">
                  <c:v>50.870090484619098</c:v>
                </c:pt>
                <c:pt idx="283">
                  <c:v>52.315933227539098</c:v>
                </c:pt>
                <c:pt idx="284">
                  <c:v>42.9143257141113</c:v>
                </c:pt>
                <c:pt idx="285">
                  <c:v>55.400413513183601</c:v>
                </c:pt>
                <c:pt idx="286">
                  <c:v>44.300788879394503</c:v>
                </c:pt>
                <c:pt idx="287">
                  <c:v>51.200973510742202</c:v>
                </c:pt>
                <c:pt idx="288">
                  <c:v>42.337074279785199</c:v>
                </c:pt>
                <c:pt idx="289">
                  <c:v>42.217380523681598</c:v>
                </c:pt>
                <c:pt idx="290">
                  <c:v>44.974342346191399</c:v>
                </c:pt>
                <c:pt idx="291">
                  <c:v>49.705970764160199</c:v>
                </c:pt>
                <c:pt idx="292">
                  <c:v>39.868553161621101</c:v>
                </c:pt>
                <c:pt idx="293">
                  <c:v>39.189903259277301</c:v>
                </c:pt>
                <c:pt idx="294">
                  <c:v>39.132972717285199</c:v>
                </c:pt>
                <c:pt idx="295">
                  <c:v>40.688510894775398</c:v>
                </c:pt>
                <c:pt idx="296">
                  <c:v>42.675437927246101</c:v>
                </c:pt>
                <c:pt idx="297">
                  <c:v>36.5642700195313</c:v>
                </c:pt>
                <c:pt idx="298">
                  <c:v>35.630729675292997</c:v>
                </c:pt>
                <c:pt idx="299">
                  <c:v>50.909587860107401</c:v>
                </c:pt>
                <c:pt idx="300">
                  <c:v>36.443645477294901</c:v>
                </c:pt>
                <c:pt idx="301">
                  <c:v>35.701095581054702</c:v>
                </c:pt>
                <c:pt idx="302">
                  <c:v>38.672782897949197</c:v>
                </c:pt>
                <c:pt idx="303">
                  <c:v>38.211235046386697</c:v>
                </c:pt>
                <c:pt idx="304">
                  <c:v>36.917953491210902</c:v>
                </c:pt>
                <c:pt idx="305">
                  <c:v>32.230506896972699</c:v>
                </c:pt>
                <c:pt idx="306">
                  <c:v>31.925695419311499</c:v>
                </c:pt>
                <c:pt idx="307">
                  <c:v>28.668872833251999</c:v>
                </c:pt>
                <c:pt idx="308">
                  <c:v>32.153293609619098</c:v>
                </c:pt>
                <c:pt idx="309">
                  <c:v>27.608901977539102</c:v>
                </c:pt>
                <c:pt idx="310">
                  <c:v>28.190261840820298</c:v>
                </c:pt>
                <c:pt idx="311">
                  <c:v>21.983310699462901</c:v>
                </c:pt>
                <c:pt idx="312">
                  <c:v>29.040908813476602</c:v>
                </c:pt>
                <c:pt idx="313">
                  <c:v>20.392768859863299</c:v>
                </c:pt>
                <c:pt idx="314">
                  <c:v>22.136171340942401</c:v>
                </c:pt>
                <c:pt idx="315">
                  <c:v>29.156307220458999</c:v>
                </c:pt>
                <c:pt idx="316">
                  <c:v>31.753566741943398</c:v>
                </c:pt>
                <c:pt idx="317">
                  <c:v>28.253614425659201</c:v>
                </c:pt>
                <c:pt idx="318">
                  <c:v>19.769819259643601</c:v>
                </c:pt>
                <c:pt idx="319">
                  <c:v>25.0064506530762</c:v>
                </c:pt>
                <c:pt idx="320">
                  <c:v>22.360256195068398</c:v>
                </c:pt>
                <c:pt idx="321">
                  <c:v>24.286420822143601</c:v>
                </c:pt>
                <c:pt idx="322">
                  <c:v>23.551555633544901</c:v>
                </c:pt>
                <c:pt idx="323">
                  <c:v>18.114231109619102</c:v>
                </c:pt>
                <c:pt idx="324">
                  <c:v>26.886083602905298</c:v>
                </c:pt>
                <c:pt idx="325">
                  <c:v>20.226137161254901</c:v>
                </c:pt>
                <c:pt idx="326">
                  <c:v>22.857185363769499</c:v>
                </c:pt>
                <c:pt idx="327">
                  <c:v>22.1880893707275</c:v>
                </c:pt>
                <c:pt idx="328">
                  <c:v>21.6956901550293</c:v>
                </c:pt>
                <c:pt idx="329">
                  <c:v>17.712944030761701</c:v>
                </c:pt>
                <c:pt idx="330">
                  <c:v>24.000511169433601</c:v>
                </c:pt>
                <c:pt idx="331">
                  <c:v>14.6564235687256</c:v>
                </c:pt>
                <c:pt idx="332">
                  <c:v>13.6877498626709</c:v>
                </c:pt>
                <c:pt idx="333">
                  <c:v>17.576004028320298</c:v>
                </c:pt>
                <c:pt idx="334">
                  <c:v>17.559761047363299</c:v>
                </c:pt>
                <c:pt idx="335">
                  <c:v>16.1771125793457</c:v>
                </c:pt>
                <c:pt idx="336">
                  <c:v>18.830989837646499</c:v>
                </c:pt>
                <c:pt idx="337">
                  <c:v>18.8932189941406</c:v>
                </c:pt>
                <c:pt idx="338">
                  <c:v>14.7658443450928</c:v>
                </c:pt>
                <c:pt idx="339">
                  <c:v>20.755479812622099</c:v>
                </c:pt>
                <c:pt idx="340">
                  <c:v>13.755809783935501</c:v>
                </c:pt>
                <c:pt idx="341">
                  <c:v>20.547117233276399</c:v>
                </c:pt>
                <c:pt idx="342">
                  <c:v>16.707836151123001</c:v>
                </c:pt>
                <c:pt idx="343">
                  <c:v>16.129257202148398</c:v>
                </c:pt>
                <c:pt idx="344">
                  <c:v>14.4093990325928</c:v>
                </c:pt>
                <c:pt idx="345">
                  <c:v>15.568187713623001</c:v>
                </c:pt>
                <c:pt idx="346">
                  <c:v>11.847276687622101</c:v>
                </c:pt>
                <c:pt idx="347">
                  <c:v>19.760879516601602</c:v>
                </c:pt>
                <c:pt idx="348">
                  <c:v>14.3344993591309</c:v>
                </c:pt>
                <c:pt idx="349">
                  <c:v>10.047676086425801</c:v>
                </c:pt>
                <c:pt idx="350">
                  <c:v>17.755348205566399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FB9-43F5-AE72-3DE5B5617D48}"/>
            </c:ext>
          </c:extLst>
        </c:ser>
        <c:ser>
          <c:idx val="1"/>
          <c:order val="3"/>
          <c:tx>
            <c:v>S10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'SH+BB'!$V$4:$V$414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'SH+BB'!$W$4:$W$414</c:f>
              <c:numCache>
                <c:formatCode>0.00</c:formatCode>
                <c:ptCount val="411"/>
                <c:pt idx="0">
                  <c:v>22.331535339355501</c:v>
                </c:pt>
                <c:pt idx="1">
                  <c:v>18.8509826660156</c:v>
                </c:pt>
                <c:pt idx="2">
                  <c:v>22.171947479248001</c:v>
                </c:pt>
                <c:pt idx="3">
                  <c:v>32.797550201416001</c:v>
                </c:pt>
                <c:pt idx="4">
                  <c:v>46.3547554016113</c:v>
                </c:pt>
                <c:pt idx="5">
                  <c:v>84.208999633789105</c:v>
                </c:pt>
                <c:pt idx="6">
                  <c:v>129.26278686523401</c:v>
                </c:pt>
                <c:pt idx="7">
                  <c:v>208.55595397949199</c:v>
                </c:pt>
                <c:pt idx="8">
                  <c:v>242.14324951171901</c:v>
                </c:pt>
                <c:pt idx="9">
                  <c:v>296.49432373046898</c:v>
                </c:pt>
                <c:pt idx="10">
                  <c:v>312.86221313476602</c:v>
                </c:pt>
                <c:pt idx="11">
                  <c:v>297.72955322265602</c:v>
                </c:pt>
                <c:pt idx="12">
                  <c:v>251.64562988281301</c:v>
                </c:pt>
                <c:pt idx="13">
                  <c:v>190.97349548339801</c:v>
                </c:pt>
                <c:pt idx="14">
                  <c:v>131.16925048828099</c:v>
                </c:pt>
                <c:pt idx="15">
                  <c:v>89.589569091796903</c:v>
                </c:pt>
                <c:pt idx="16">
                  <c:v>56.265037536621101</c:v>
                </c:pt>
                <c:pt idx="17">
                  <c:v>36.084197998046903</c:v>
                </c:pt>
                <c:pt idx="18">
                  <c:v>33.2973823547363</c:v>
                </c:pt>
                <c:pt idx="19">
                  <c:v>20.244859695434599</c:v>
                </c:pt>
                <c:pt idx="20">
                  <c:v>12.88254737854</c:v>
                </c:pt>
                <c:pt idx="21">
                  <c:v>13.199440002441399</c:v>
                </c:pt>
                <c:pt idx="22">
                  <c:v>8.0080833435058594</c:v>
                </c:pt>
                <c:pt idx="23">
                  <c:v>14.184614181518601</c:v>
                </c:pt>
                <c:pt idx="24">
                  <c:v>8.0932865142822301</c:v>
                </c:pt>
                <c:pt idx="25">
                  <c:v>9.2704277038574201</c:v>
                </c:pt>
                <c:pt idx="26">
                  <c:v>9.5806102752685494</c:v>
                </c:pt>
                <c:pt idx="27">
                  <c:v>8.4958896636962908</c:v>
                </c:pt>
                <c:pt idx="28">
                  <c:v>6.0910181999206499</c:v>
                </c:pt>
                <c:pt idx="29">
                  <c:v>4.9138860702514604</c:v>
                </c:pt>
                <c:pt idx="30">
                  <c:v>14.652346611023001</c:v>
                </c:pt>
                <c:pt idx="31">
                  <c:v>8.4112415313720703</c:v>
                </c:pt>
                <c:pt idx="32">
                  <c:v>6.3811755180358896</c:v>
                </c:pt>
                <c:pt idx="33">
                  <c:v>8.4999656677246094</c:v>
                </c:pt>
                <c:pt idx="34">
                  <c:v>11.1950225830078</c:v>
                </c:pt>
                <c:pt idx="35">
                  <c:v>21.346855163574201</c:v>
                </c:pt>
                <c:pt idx="36">
                  <c:v>6.6714248657226598</c:v>
                </c:pt>
                <c:pt idx="37">
                  <c:v>6.1570148468017596</c:v>
                </c:pt>
                <c:pt idx="38">
                  <c:v>6.5486717224121103</c:v>
                </c:pt>
                <c:pt idx="39">
                  <c:v>10.8770666122437</c:v>
                </c:pt>
                <c:pt idx="40">
                  <c:v>3.3179271221160902</c:v>
                </c:pt>
                <c:pt idx="41">
                  <c:v>3.5054633617401101</c:v>
                </c:pt>
                <c:pt idx="42">
                  <c:v>7.3308439254760698</c:v>
                </c:pt>
                <c:pt idx="43">
                  <c:v>3.0358796119689901</c:v>
                </c:pt>
                <c:pt idx="44">
                  <c:v>5.8021688461303702</c:v>
                </c:pt>
                <c:pt idx="45">
                  <c:v>7.4305191040039098</c:v>
                </c:pt>
                <c:pt idx="46">
                  <c:v>6.6741523742675799</c:v>
                </c:pt>
                <c:pt idx="47">
                  <c:v>10.8794975280762</c:v>
                </c:pt>
                <c:pt idx="48">
                  <c:v>13.3454246520996</c:v>
                </c:pt>
                <c:pt idx="49">
                  <c:v>8.4371871948242205</c:v>
                </c:pt>
                <c:pt idx="50">
                  <c:v>12.201611518859901</c:v>
                </c:pt>
                <c:pt idx="51">
                  <c:v>12.4883670806885</c:v>
                </c:pt>
                <c:pt idx="52">
                  <c:v>8.1888427734375</c:v>
                </c:pt>
                <c:pt idx="53">
                  <c:v>10.457506179809601</c:v>
                </c:pt>
                <c:pt idx="54">
                  <c:v>17.388383865356399</c:v>
                </c:pt>
                <c:pt idx="55">
                  <c:v>15.825564384460399</c:v>
                </c:pt>
                <c:pt idx="56">
                  <c:v>19.299280166626001</c:v>
                </c:pt>
                <c:pt idx="57">
                  <c:v>14.910846710205099</c:v>
                </c:pt>
                <c:pt idx="58">
                  <c:v>18.427375793456999</c:v>
                </c:pt>
                <c:pt idx="59">
                  <c:v>19.9542331695557</c:v>
                </c:pt>
                <c:pt idx="60">
                  <c:v>18.2236003875732</c:v>
                </c:pt>
                <c:pt idx="61">
                  <c:v>23.665767669677699</c:v>
                </c:pt>
                <c:pt idx="62">
                  <c:v>22.934160232543899</c:v>
                </c:pt>
                <c:pt idx="63">
                  <c:v>33.714134216308601</c:v>
                </c:pt>
                <c:pt idx="64">
                  <c:v>23.148796081543001</c:v>
                </c:pt>
                <c:pt idx="65">
                  <c:v>33.949214935302699</c:v>
                </c:pt>
                <c:pt idx="66">
                  <c:v>34.190868377685497</c:v>
                </c:pt>
                <c:pt idx="67">
                  <c:v>37.257999420166001</c:v>
                </c:pt>
                <c:pt idx="68">
                  <c:v>32.250053405761697</c:v>
                </c:pt>
                <c:pt idx="69">
                  <c:v>38.7386665344238</c:v>
                </c:pt>
                <c:pt idx="70">
                  <c:v>33.932079315185497</c:v>
                </c:pt>
                <c:pt idx="71">
                  <c:v>46.995979309082003</c:v>
                </c:pt>
                <c:pt idx="72">
                  <c:v>33.881576538085902</c:v>
                </c:pt>
                <c:pt idx="73">
                  <c:v>41.186531066894503</c:v>
                </c:pt>
                <c:pt idx="74">
                  <c:v>34.972782135009801</c:v>
                </c:pt>
                <c:pt idx="75">
                  <c:v>46.151100158691399</c:v>
                </c:pt>
                <c:pt idx="76">
                  <c:v>47.277557373046903</c:v>
                </c:pt>
                <c:pt idx="77">
                  <c:v>45.295272827148402</c:v>
                </c:pt>
                <c:pt idx="78">
                  <c:v>51.439308166503899</c:v>
                </c:pt>
                <c:pt idx="79">
                  <c:v>47.441139221191399</c:v>
                </c:pt>
                <c:pt idx="80">
                  <c:v>84.013374328613295</c:v>
                </c:pt>
                <c:pt idx="81">
                  <c:v>100.671768188477</c:v>
                </c:pt>
                <c:pt idx="82">
                  <c:v>90.045715332031193</c:v>
                </c:pt>
                <c:pt idx="83">
                  <c:v>105.373657226562</c:v>
                </c:pt>
                <c:pt idx="84">
                  <c:v>98.704612731933594</c:v>
                </c:pt>
                <c:pt idx="85">
                  <c:v>108.528076171875</c:v>
                </c:pt>
                <c:pt idx="86">
                  <c:v>120.39714050293</c:v>
                </c:pt>
                <c:pt idx="87">
                  <c:v>108.96408843994099</c:v>
                </c:pt>
                <c:pt idx="88">
                  <c:v>116.524765014648</c:v>
                </c:pt>
                <c:pt idx="89">
                  <c:v>115.34124755859401</c:v>
                </c:pt>
                <c:pt idx="90">
                  <c:v>118.148765563965</c:v>
                </c:pt>
                <c:pt idx="91">
                  <c:v>125.115692138672</c:v>
                </c:pt>
                <c:pt idx="92">
                  <c:v>116.10816955566401</c:v>
                </c:pt>
                <c:pt idx="93">
                  <c:v>115.49517822265599</c:v>
                </c:pt>
                <c:pt idx="94">
                  <c:v>118.300216674805</c:v>
                </c:pt>
                <c:pt idx="95">
                  <c:v>126.30477905273401</c:v>
                </c:pt>
                <c:pt idx="96">
                  <c:v>127.615264892578</c:v>
                </c:pt>
                <c:pt idx="97">
                  <c:v>121.08096313476599</c:v>
                </c:pt>
                <c:pt idx="98">
                  <c:v>133.53581237793</c:v>
                </c:pt>
                <c:pt idx="99">
                  <c:v>121.886795043945</c:v>
                </c:pt>
                <c:pt idx="100">
                  <c:v>110.780960083008</c:v>
                </c:pt>
                <c:pt idx="101">
                  <c:v>131.935546875</c:v>
                </c:pt>
                <c:pt idx="102">
                  <c:v>116.425003051758</c:v>
                </c:pt>
                <c:pt idx="103">
                  <c:v>126.190994262695</c:v>
                </c:pt>
                <c:pt idx="104">
                  <c:v>110.89801025390599</c:v>
                </c:pt>
                <c:pt idx="105">
                  <c:v>106.79990386962901</c:v>
                </c:pt>
                <c:pt idx="106">
                  <c:v>117.14601135253901</c:v>
                </c:pt>
                <c:pt idx="107">
                  <c:v>119.46996307373</c:v>
                </c:pt>
                <c:pt idx="108">
                  <c:v>104.564483642578</c:v>
                </c:pt>
                <c:pt idx="109">
                  <c:v>114.040473937988</c:v>
                </c:pt>
                <c:pt idx="110">
                  <c:v>98.251373291015597</c:v>
                </c:pt>
                <c:pt idx="111">
                  <c:v>106.985382080078</c:v>
                </c:pt>
                <c:pt idx="112">
                  <c:v>95.637603759765597</c:v>
                </c:pt>
                <c:pt idx="113">
                  <c:v>108.90016174316401</c:v>
                </c:pt>
                <c:pt idx="114">
                  <c:v>103.45297241210901</c:v>
                </c:pt>
                <c:pt idx="115">
                  <c:v>104.916374206543</c:v>
                </c:pt>
                <c:pt idx="116">
                  <c:v>109.288223266602</c:v>
                </c:pt>
                <c:pt idx="117">
                  <c:v>98.588882446289105</c:v>
                </c:pt>
                <c:pt idx="118">
                  <c:v>95.629211425781193</c:v>
                </c:pt>
                <c:pt idx="119">
                  <c:v>101.28546142578099</c:v>
                </c:pt>
                <c:pt idx="120">
                  <c:v>89.759368896484403</c:v>
                </c:pt>
                <c:pt idx="121">
                  <c:v>86.150543212890597</c:v>
                </c:pt>
                <c:pt idx="122">
                  <c:v>97.770088195800795</c:v>
                </c:pt>
                <c:pt idx="123">
                  <c:v>103.864204406738</c:v>
                </c:pt>
                <c:pt idx="124">
                  <c:v>85.166122436523395</c:v>
                </c:pt>
                <c:pt idx="125">
                  <c:v>75.387832641601605</c:v>
                </c:pt>
                <c:pt idx="126">
                  <c:v>91.661224365234403</c:v>
                </c:pt>
                <c:pt idx="127">
                  <c:v>89.204574584960895</c:v>
                </c:pt>
                <c:pt idx="128">
                  <c:v>86.60791015625</c:v>
                </c:pt>
                <c:pt idx="129">
                  <c:v>90.129798889160199</c:v>
                </c:pt>
                <c:pt idx="130">
                  <c:v>88.045486450195298</c:v>
                </c:pt>
                <c:pt idx="131">
                  <c:v>91.514656066894503</c:v>
                </c:pt>
                <c:pt idx="132">
                  <c:v>75.480461120605497</c:v>
                </c:pt>
                <c:pt idx="133">
                  <c:v>74.373741149902301</c:v>
                </c:pt>
                <c:pt idx="134">
                  <c:v>67.2308349609375</c:v>
                </c:pt>
                <c:pt idx="135">
                  <c:v>76.785812377929702</c:v>
                </c:pt>
                <c:pt idx="136">
                  <c:v>72.7763671875</c:v>
                </c:pt>
                <c:pt idx="137">
                  <c:v>73.960922241210895</c:v>
                </c:pt>
                <c:pt idx="138">
                  <c:v>83.742637634277301</c:v>
                </c:pt>
                <c:pt idx="139">
                  <c:v>80.660385131835895</c:v>
                </c:pt>
                <c:pt idx="140">
                  <c:v>66.101806640625</c:v>
                </c:pt>
                <c:pt idx="141">
                  <c:v>68.8414306640625</c:v>
                </c:pt>
                <c:pt idx="142">
                  <c:v>80.153717041015597</c:v>
                </c:pt>
                <c:pt idx="143">
                  <c:v>81.368026733398395</c:v>
                </c:pt>
                <c:pt idx="144">
                  <c:v>78.038589477539105</c:v>
                </c:pt>
                <c:pt idx="145">
                  <c:v>73.970596313476605</c:v>
                </c:pt>
                <c:pt idx="146">
                  <c:v>65.025390625</c:v>
                </c:pt>
                <c:pt idx="147">
                  <c:v>72.394592285156193</c:v>
                </c:pt>
                <c:pt idx="148">
                  <c:v>67.239044189453097</c:v>
                </c:pt>
                <c:pt idx="149">
                  <c:v>77.509262084960895</c:v>
                </c:pt>
                <c:pt idx="150">
                  <c:v>63.4441528320312</c:v>
                </c:pt>
                <c:pt idx="151">
                  <c:v>68.137153625488295</c:v>
                </c:pt>
                <c:pt idx="152">
                  <c:v>70.450881958007798</c:v>
                </c:pt>
                <c:pt idx="153">
                  <c:v>68.968147277832003</c:v>
                </c:pt>
                <c:pt idx="154">
                  <c:v>51.863468170166001</c:v>
                </c:pt>
                <c:pt idx="155">
                  <c:v>61.696311950683601</c:v>
                </c:pt>
                <c:pt idx="156">
                  <c:v>71.409759521484403</c:v>
                </c:pt>
                <c:pt idx="157">
                  <c:v>58.563125610351598</c:v>
                </c:pt>
                <c:pt idx="158">
                  <c:v>62.318733215332003</c:v>
                </c:pt>
                <c:pt idx="159">
                  <c:v>72.672271728515597</c:v>
                </c:pt>
                <c:pt idx="160">
                  <c:v>61.2352294921875</c:v>
                </c:pt>
                <c:pt idx="161">
                  <c:v>67.300605773925795</c:v>
                </c:pt>
                <c:pt idx="162">
                  <c:v>68.520484924316406</c:v>
                </c:pt>
                <c:pt idx="163">
                  <c:v>64.757164001464801</c:v>
                </c:pt>
                <c:pt idx="164">
                  <c:v>74.480354309082003</c:v>
                </c:pt>
                <c:pt idx="165">
                  <c:v>65.471923828125</c:v>
                </c:pt>
                <c:pt idx="166">
                  <c:v>71.061492919921903</c:v>
                </c:pt>
                <c:pt idx="167">
                  <c:v>66.038414001464801</c:v>
                </c:pt>
                <c:pt idx="168">
                  <c:v>66.24169921875</c:v>
                </c:pt>
                <c:pt idx="169">
                  <c:v>79.500198364257798</c:v>
                </c:pt>
                <c:pt idx="170">
                  <c:v>75.730072021484403</c:v>
                </c:pt>
                <c:pt idx="171">
                  <c:v>80.828186035156193</c:v>
                </c:pt>
                <c:pt idx="172">
                  <c:v>73.295127868652301</c:v>
                </c:pt>
                <c:pt idx="173">
                  <c:v>74.396804809570298</c:v>
                </c:pt>
                <c:pt idx="174">
                  <c:v>75.786994934082003</c:v>
                </c:pt>
                <c:pt idx="175">
                  <c:v>84.729934692382798</c:v>
                </c:pt>
                <c:pt idx="176">
                  <c:v>79.685852050781193</c:v>
                </c:pt>
                <c:pt idx="177">
                  <c:v>76.164993286132798</c:v>
                </c:pt>
                <c:pt idx="178">
                  <c:v>80.033790588378906</c:v>
                </c:pt>
                <c:pt idx="179">
                  <c:v>83.465301513671903</c:v>
                </c:pt>
                <c:pt idx="180">
                  <c:v>74.312454223632798</c:v>
                </c:pt>
                <c:pt idx="181">
                  <c:v>96.159713745117202</c:v>
                </c:pt>
                <c:pt idx="182">
                  <c:v>81.597412109375</c:v>
                </c:pt>
                <c:pt idx="183">
                  <c:v>95.931098937988295</c:v>
                </c:pt>
                <c:pt idx="184">
                  <c:v>84.211669921875</c:v>
                </c:pt>
                <c:pt idx="185">
                  <c:v>77.572624206542997</c:v>
                </c:pt>
                <c:pt idx="186">
                  <c:v>85.903297424316406</c:v>
                </c:pt>
                <c:pt idx="187">
                  <c:v>96.051040649414105</c:v>
                </c:pt>
                <c:pt idx="188">
                  <c:v>83.398986816406193</c:v>
                </c:pt>
                <c:pt idx="189">
                  <c:v>93.005920410156193</c:v>
                </c:pt>
                <c:pt idx="190">
                  <c:v>86.205383300781193</c:v>
                </c:pt>
                <c:pt idx="191">
                  <c:v>86.364791870117202</c:v>
                </c:pt>
                <c:pt idx="192">
                  <c:v>79.783447265625</c:v>
                </c:pt>
                <c:pt idx="193">
                  <c:v>85.229675292968807</c:v>
                </c:pt>
                <c:pt idx="194">
                  <c:v>90.851150512695298</c:v>
                </c:pt>
                <c:pt idx="195">
                  <c:v>84.589370727539105</c:v>
                </c:pt>
                <c:pt idx="196">
                  <c:v>82.461685180664105</c:v>
                </c:pt>
                <c:pt idx="197">
                  <c:v>82.973236083984403</c:v>
                </c:pt>
                <c:pt idx="198">
                  <c:v>70.747947692871094</c:v>
                </c:pt>
                <c:pt idx="199">
                  <c:v>78.803817749023395</c:v>
                </c:pt>
                <c:pt idx="200">
                  <c:v>84.508018493652301</c:v>
                </c:pt>
                <c:pt idx="201">
                  <c:v>85.882919311523395</c:v>
                </c:pt>
                <c:pt idx="202">
                  <c:v>93.736923217773395</c:v>
                </c:pt>
                <c:pt idx="203">
                  <c:v>85.001327514648395</c:v>
                </c:pt>
                <c:pt idx="204">
                  <c:v>75.417831420898395</c:v>
                </c:pt>
                <c:pt idx="205">
                  <c:v>86.103500366210895</c:v>
                </c:pt>
                <c:pt idx="206">
                  <c:v>86.729743957519503</c:v>
                </c:pt>
                <c:pt idx="207">
                  <c:v>88.473945617675795</c:v>
                </c:pt>
                <c:pt idx="208">
                  <c:v>95.700607299804702</c:v>
                </c:pt>
                <c:pt idx="209">
                  <c:v>81.278656005859403</c:v>
                </c:pt>
                <c:pt idx="210">
                  <c:v>88.076324462890597</c:v>
                </c:pt>
                <c:pt idx="211">
                  <c:v>80.615890502929702</c:v>
                </c:pt>
                <c:pt idx="212">
                  <c:v>92.477966308593807</c:v>
                </c:pt>
                <c:pt idx="213">
                  <c:v>78.937675476074205</c:v>
                </c:pt>
                <c:pt idx="214">
                  <c:v>89.423301696777301</c:v>
                </c:pt>
                <c:pt idx="215">
                  <c:v>95.477302551269503</c:v>
                </c:pt>
                <c:pt idx="216">
                  <c:v>87.782409667968807</c:v>
                </c:pt>
                <c:pt idx="217">
                  <c:v>83.975692749023395</c:v>
                </c:pt>
                <c:pt idx="218">
                  <c:v>84.279357910156193</c:v>
                </c:pt>
                <c:pt idx="219">
                  <c:v>87.522430419921903</c:v>
                </c:pt>
                <c:pt idx="220">
                  <c:v>98.714904785156193</c:v>
                </c:pt>
                <c:pt idx="221">
                  <c:v>93.599090576171903</c:v>
                </c:pt>
                <c:pt idx="222">
                  <c:v>92.698410034179702</c:v>
                </c:pt>
                <c:pt idx="223">
                  <c:v>96.522346496582003</c:v>
                </c:pt>
                <c:pt idx="224">
                  <c:v>87.691642761230497</c:v>
                </c:pt>
                <c:pt idx="225">
                  <c:v>91.773178100585895</c:v>
                </c:pt>
                <c:pt idx="226">
                  <c:v>86.176162719726605</c:v>
                </c:pt>
                <c:pt idx="227">
                  <c:v>94.643737792968807</c:v>
                </c:pt>
                <c:pt idx="228">
                  <c:v>87.689674377441406</c:v>
                </c:pt>
                <c:pt idx="229">
                  <c:v>76.017280578613295</c:v>
                </c:pt>
                <c:pt idx="230">
                  <c:v>84.055633544921903</c:v>
                </c:pt>
                <c:pt idx="231">
                  <c:v>82.810333251953097</c:v>
                </c:pt>
                <c:pt idx="232">
                  <c:v>90.654823303222699</c:v>
                </c:pt>
                <c:pt idx="233">
                  <c:v>80.377273559570298</c:v>
                </c:pt>
                <c:pt idx="234">
                  <c:v>94.871307373046903</c:v>
                </c:pt>
                <c:pt idx="235">
                  <c:v>82.937561035156193</c:v>
                </c:pt>
                <c:pt idx="236">
                  <c:v>72.825462341308594</c:v>
                </c:pt>
                <c:pt idx="237">
                  <c:v>83.898513793945298</c:v>
                </c:pt>
                <c:pt idx="238">
                  <c:v>78.856246948242202</c:v>
                </c:pt>
                <c:pt idx="239">
                  <c:v>75.412048339843807</c:v>
                </c:pt>
                <c:pt idx="240">
                  <c:v>96.508934020996094</c:v>
                </c:pt>
                <c:pt idx="241">
                  <c:v>82.072212219238295</c:v>
                </c:pt>
                <c:pt idx="242">
                  <c:v>86.374504089355497</c:v>
                </c:pt>
                <c:pt idx="243">
                  <c:v>75.586822509765597</c:v>
                </c:pt>
                <c:pt idx="244">
                  <c:v>66.617492675781193</c:v>
                </c:pt>
                <c:pt idx="245">
                  <c:v>65.839767456054702</c:v>
                </c:pt>
                <c:pt idx="246">
                  <c:v>73.427047729492202</c:v>
                </c:pt>
                <c:pt idx="247">
                  <c:v>74.567001342773395</c:v>
                </c:pt>
                <c:pt idx="248">
                  <c:v>69.779220581054702</c:v>
                </c:pt>
                <c:pt idx="249">
                  <c:v>70.623031616210895</c:v>
                </c:pt>
                <c:pt idx="250">
                  <c:v>68.221710205078097</c:v>
                </c:pt>
                <c:pt idx="251">
                  <c:v>66.381179809570298</c:v>
                </c:pt>
                <c:pt idx="252">
                  <c:v>63.055908203125</c:v>
                </c:pt>
                <c:pt idx="253">
                  <c:v>56.374320983886697</c:v>
                </c:pt>
                <c:pt idx="254">
                  <c:v>67.195350646972699</c:v>
                </c:pt>
                <c:pt idx="255">
                  <c:v>59.943428039550803</c:v>
                </c:pt>
                <c:pt idx="256">
                  <c:v>57.672981262207003</c:v>
                </c:pt>
                <c:pt idx="257">
                  <c:v>58.639015197753899</c:v>
                </c:pt>
                <c:pt idx="258">
                  <c:v>72.315643310546903</c:v>
                </c:pt>
                <c:pt idx="259">
                  <c:v>64.034767150878906</c:v>
                </c:pt>
                <c:pt idx="260">
                  <c:v>61.253311157226598</c:v>
                </c:pt>
                <c:pt idx="261">
                  <c:v>57.3506469726562</c:v>
                </c:pt>
                <c:pt idx="262">
                  <c:v>50.631546020507798</c:v>
                </c:pt>
                <c:pt idx="263">
                  <c:v>58.587135314941399</c:v>
                </c:pt>
                <c:pt idx="264">
                  <c:v>52.238536834716797</c:v>
                </c:pt>
                <c:pt idx="265">
                  <c:v>63.156478881835902</c:v>
                </c:pt>
                <c:pt idx="266">
                  <c:v>48.407798767089801</c:v>
                </c:pt>
                <c:pt idx="267">
                  <c:v>51.965549468994098</c:v>
                </c:pt>
                <c:pt idx="268">
                  <c:v>52.763339996337898</c:v>
                </c:pt>
                <c:pt idx="269">
                  <c:v>60.391685485839801</c:v>
                </c:pt>
                <c:pt idx="270">
                  <c:v>52.938133239746101</c:v>
                </c:pt>
                <c:pt idx="271">
                  <c:v>38.823253631591797</c:v>
                </c:pt>
                <c:pt idx="272">
                  <c:v>55.106071472167997</c:v>
                </c:pt>
                <c:pt idx="273">
                  <c:v>56.351932525634801</c:v>
                </c:pt>
                <c:pt idx="274">
                  <c:v>42.496055603027301</c:v>
                </c:pt>
                <c:pt idx="275">
                  <c:v>43.108238220214801</c:v>
                </c:pt>
                <c:pt idx="276">
                  <c:v>48.285964965820298</c:v>
                </c:pt>
                <c:pt idx="277">
                  <c:v>58.628944396972699</c:v>
                </c:pt>
                <c:pt idx="278">
                  <c:v>48.880546569824197</c:v>
                </c:pt>
                <c:pt idx="279">
                  <c:v>44.956398010253899</c:v>
                </c:pt>
                <c:pt idx="280">
                  <c:v>37.323097229003899</c:v>
                </c:pt>
                <c:pt idx="281">
                  <c:v>38.248153686523402</c:v>
                </c:pt>
                <c:pt idx="282">
                  <c:v>36.153484344482401</c:v>
                </c:pt>
                <c:pt idx="283">
                  <c:v>37.600738525390597</c:v>
                </c:pt>
                <c:pt idx="284">
                  <c:v>41.983070373535199</c:v>
                </c:pt>
                <c:pt idx="285">
                  <c:v>45.873786926269503</c:v>
                </c:pt>
                <c:pt idx="286">
                  <c:v>44.319877624511697</c:v>
                </c:pt>
                <c:pt idx="287">
                  <c:v>33.451915740966797</c:v>
                </c:pt>
                <c:pt idx="288">
                  <c:v>31.801416397094702</c:v>
                </c:pt>
                <c:pt idx="289">
                  <c:v>39.9160766601562</c:v>
                </c:pt>
                <c:pt idx="290">
                  <c:v>33.9520874023438</c:v>
                </c:pt>
                <c:pt idx="291">
                  <c:v>39.454612731933601</c:v>
                </c:pt>
                <c:pt idx="292">
                  <c:v>41.647655487060497</c:v>
                </c:pt>
                <c:pt idx="293">
                  <c:v>34.404762268066399</c:v>
                </c:pt>
                <c:pt idx="294">
                  <c:v>27.6700248718262</c:v>
                </c:pt>
                <c:pt idx="295">
                  <c:v>27.808397293090799</c:v>
                </c:pt>
                <c:pt idx="296">
                  <c:v>40.607505798339801</c:v>
                </c:pt>
                <c:pt idx="297">
                  <c:v>31.712608337402301</c:v>
                </c:pt>
                <c:pt idx="298">
                  <c:v>32.622787475585902</c:v>
                </c:pt>
                <c:pt idx="299">
                  <c:v>31.612236022949201</c:v>
                </c:pt>
                <c:pt idx="300">
                  <c:v>31.656488418579102</c:v>
                </c:pt>
                <c:pt idx="301">
                  <c:v>29.610160827636701</c:v>
                </c:pt>
                <c:pt idx="302">
                  <c:v>29.806890487670898</c:v>
                </c:pt>
                <c:pt idx="303">
                  <c:v>27.293188095092798</c:v>
                </c:pt>
                <c:pt idx="304">
                  <c:v>28.562248229980501</c:v>
                </c:pt>
                <c:pt idx="305">
                  <c:v>25.531715393066399</c:v>
                </c:pt>
                <c:pt idx="306">
                  <c:v>24.212425231933601</c:v>
                </c:pt>
                <c:pt idx="307">
                  <c:v>30.4357604980469</c:v>
                </c:pt>
                <c:pt idx="308">
                  <c:v>22.191024780273398</c:v>
                </c:pt>
                <c:pt idx="309">
                  <c:v>23.815086364746101</c:v>
                </c:pt>
                <c:pt idx="310">
                  <c:v>23.911350250244102</c:v>
                </c:pt>
                <c:pt idx="311">
                  <c:v>30.617519378662099</c:v>
                </c:pt>
                <c:pt idx="312">
                  <c:v>25.431705474853501</c:v>
                </c:pt>
                <c:pt idx="313">
                  <c:v>28.188037872314499</c:v>
                </c:pt>
                <c:pt idx="314">
                  <c:v>19.038516998291001</c:v>
                </c:pt>
                <c:pt idx="315">
                  <c:v>23.2845764160156</c:v>
                </c:pt>
                <c:pt idx="316">
                  <c:v>18.18625831604</c:v>
                </c:pt>
                <c:pt idx="317">
                  <c:v>20.489316940307599</c:v>
                </c:pt>
                <c:pt idx="318">
                  <c:v>18.473072052001999</c:v>
                </c:pt>
                <c:pt idx="319">
                  <c:v>20.1755981445313</c:v>
                </c:pt>
                <c:pt idx="320">
                  <c:v>19.796382904052699</c:v>
                </c:pt>
                <c:pt idx="321">
                  <c:v>16.933153152465799</c:v>
                </c:pt>
                <c:pt idx="322">
                  <c:v>18.272377014160199</c:v>
                </c:pt>
                <c:pt idx="323">
                  <c:v>19.716838836669901</c:v>
                </c:pt>
                <c:pt idx="324">
                  <c:v>16.5172519683838</c:v>
                </c:pt>
                <c:pt idx="325">
                  <c:v>14.8822212219238</c:v>
                </c:pt>
                <c:pt idx="326">
                  <c:v>19.3861198425293</c:v>
                </c:pt>
                <c:pt idx="327">
                  <c:v>20.108543395996101</c:v>
                </c:pt>
                <c:pt idx="328">
                  <c:v>16.721830368041999</c:v>
                </c:pt>
                <c:pt idx="329">
                  <c:v>14.6512956619263</c:v>
                </c:pt>
                <c:pt idx="330">
                  <c:v>18.143016815185501</c:v>
                </c:pt>
                <c:pt idx="331">
                  <c:v>14.6853637695313</c:v>
                </c:pt>
                <c:pt idx="332">
                  <c:v>17.3000602722168</c:v>
                </c:pt>
                <c:pt idx="333">
                  <c:v>12.6677093505859</c:v>
                </c:pt>
                <c:pt idx="334">
                  <c:v>13.706968307495099</c:v>
                </c:pt>
                <c:pt idx="335">
                  <c:v>14.253114700317401</c:v>
                </c:pt>
                <c:pt idx="336">
                  <c:v>12.641192436218301</c:v>
                </c:pt>
                <c:pt idx="337">
                  <c:v>13.7819881439209</c:v>
                </c:pt>
                <c:pt idx="338">
                  <c:v>13.488731384277299</c:v>
                </c:pt>
                <c:pt idx="339">
                  <c:v>10.1744947433472</c:v>
                </c:pt>
                <c:pt idx="340">
                  <c:v>12.781658172607401</c:v>
                </c:pt>
                <c:pt idx="341">
                  <c:v>12.4378929138184</c:v>
                </c:pt>
                <c:pt idx="342">
                  <c:v>13.735786437988301</c:v>
                </c:pt>
                <c:pt idx="343">
                  <c:v>7.8406209945678702</c:v>
                </c:pt>
                <c:pt idx="344">
                  <c:v>9.2228155136108398</c:v>
                </c:pt>
                <c:pt idx="345">
                  <c:v>9.0037612915039098</c:v>
                </c:pt>
                <c:pt idx="346">
                  <c:v>8.5693435668945295</c:v>
                </c:pt>
                <c:pt idx="347">
                  <c:v>11.707950592041</c:v>
                </c:pt>
                <c:pt idx="348">
                  <c:v>7.0697450637817401</c:v>
                </c:pt>
                <c:pt idx="349">
                  <c:v>8.8877191543579102</c:v>
                </c:pt>
                <c:pt idx="350">
                  <c:v>8.9374485015869105</c:v>
                </c:pt>
                <c:pt idx="351">
                  <c:v>8.5630760192871094</c:v>
                </c:pt>
                <c:pt idx="352">
                  <c:v>12.4632682800293</c:v>
                </c:pt>
                <c:pt idx="353">
                  <c:v>12.9847354888916</c:v>
                </c:pt>
                <c:pt idx="354">
                  <c:v>11.667585372924799</c:v>
                </c:pt>
                <c:pt idx="355">
                  <c:v>9.7741603851318395</c:v>
                </c:pt>
                <c:pt idx="356">
                  <c:v>10.368460655212401</c:v>
                </c:pt>
                <c:pt idx="357">
                  <c:v>7.2621254920959499</c:v>
                </c:pt>
                <c:pt idx="358">
                  <c:v>10.057204246521</c:v>
                </c:pt>
                <c:pt idx="359">
                  <c:v>7.9416074752807599</c:v>
                </c:pt>
                <c:pt idx="360">
                  <c:v>7.1146736145019496</c:v>
                </c:pt>
                <c:pt idx="361">
                  <c:v>7.1571121215820304</c:v>
                </c:pt>
                <c:pt idx="362">
                  <c:v>5.1661415100097701</c:v>
                </c:pt>
                <c:pt idx="363">
                  <c:v>9.5176124572753906</c:v>
                </c:pt>
                <c:pt idx="364">
                  <c:v>9.6218776702880895</c:v>
                </c:pt>
                <c:pt idx="365">
                  <c:v>7.0908555984497097</c:v>
                </c:pt>
                <c:pt idx="366">
                  <c:v>5.1885080337524396</c:v>
                </c:pt>
                <c:pt idx="367">
                  <c:v>5.3944840431213397</c:v>
                </c:pt>
                <c:pt idx="368">
                  <c:v>6.03342533111572</c:v>
                </c:pt>
                <c:pt idx="369">
                  <c:v>5.5716857910156197</c:v>
                </c:pt>
                <c:pt idx="370">
                  <c:v>5.64980220794678</c:v>
                </c:pt>
                <c:pt idx="371">
                  <c:v>5.3202228546142596</c:v>
                </c:pt>
                <c:pt idx="372">
                  <c:v>4.0038566589355504</c:v>
                </c:pt>
                <c:pt idx="373">
                  <c:v>6.2301759719848597</c:v>
                </c:pt>
                <c:pt idx="374">
                  <c:v>5.2189621925354004</c:v>
                </c:pt>
                <c:pt idx="375">
                  <c:v>4.3507356643676802</c:v>
                </c:pt>
                <c:pt idx="376">
                  <c:v>3.57624292373657</c:v>
                </c:pt>
                <c:pt idx="377">
                  <c:v>7.6158390045165998</c:v>
                </c:pt>
                <c:pt idx="378">
                  <c:v>7.1502161026001003</c:v>
                </c:pt>
                <c:pt idx="379">
                  <c:v>7.4760475158691397</c:v>
                </c:pt>
                <c:pt idx="380">
                  <c:v>4.5196580886840803</c:v>
                </c:pt>
                <c:pt idx="381">
                  <c:v>7.4538278579711896</c:v>
                </c:pt>
                <c:pt idx="382">
                  <c:v>5.9273328781127903</c:v>
                </c:pt>
                <c:pt idx="383">
                  <c:v>5.7273983955383301</c:v>
                </c:pt>
                <c:pt idx="384">
                  <c:v>4.3182663917541504</c:v>
                </c:pt>
                <c:pt idx="385">
                  <c:v>4.6058731079101598</c:v>
                </c:pt>
                <c:pt idx="386">
                  <c:v>4.1725611686706499</c:v>
                </c:pt>
                <c:pt idx="387">
                  <c:v>4.7774367332458496</c:v>
                </c:pt>
                <c:pt idx="388">
                  <c:v>5.3665904998779297</c:v>
                </c:pt>
                <c:pt idx="389">
                  <c:v>2.0360677242279102</c:v>
                </c:pt>
                <c:pt idx="390">
                  <c:v>4.2857480049133301</c:v>
                </c:pt>
                <c:pt idx="391">
                  <c:v>4.0696430206298801</c:v>
                </c:pt>
                <c:pt idx="392">
                  <c:v>2.21760129928589</c:v>
                </c:pt>
                <c:pt idx="393">
                  <c:v>5.5984191894531303</c:v>
                </c:pt>
                <c:pt idx="394">
                  <c:v>4.03320217132568</c:v>
                </c:pt>
                <c:pt idx="395">
                  <c:v>3.60197877883911</c:v>
                </c:pt>
                <c:pt idx="396">
                  <c:v>2.9865677356720002</c:v>
                </c:pt>
                <c:pt idx="397">
                  <c:v>3.2320375442504901</c:v>
                </c:pt>
                <c:pt idx="398">
                  <c:v>2.09270215034485</c:v>
                </c:pt>
                <c:pt idx="399">
                  <c:v>4.8023414611816397</c:v>
                </c:pt>
                <c:pt idx="400">
                  <c:v>4.7455034255981401</c:v>
                </c:pt>
                <c:pt idx="401">
                  <c:v>1.5961436033248899</c:v>
                </c:pt>
                <c:pt idx="402">
                  <c:v>0.72431504726409901</c:v>
                </c:pt>
                <c:pt idx="403">
                  <c:v>3.0219311714172399</c:v>
                </c:pt>
                <c:pt idx="404">
                  <c:v>3.3157305717468302</c:v>
                </c:pt>
                <c:pt idx="405">
                  <c:v>2.5279982089996298</c:v>
                </c:pt>
                <c:pt idx="406">
                  <c:v>0.32422649860382102</c:v>
                </c:pt>
                <c:pt idx="407">
                  <c:v>2.5834197998046902</c:v>
                </c:pt>
                <c:pt idx="408">
                  <c:v>0.80944633483886697</c:v>
                </c:pt>
                <c:pt idx="409">
                  <c:v>1.7216984033584599</c:v>
                </c:pt>
                <c:pt idx="410">
                  <c:v>3.44962358474731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FB9-43F5-AE72-3DE5B5617D48}"/>
            </c:ext>
          </c:extLst>
        </c:ser>
        <c:ser>
          <c:idx val="6"/>
          <c:order val="4"/>
          <c:tx>
            <c:v>S12</c:v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'SH+BB'!$AA$4:$AA$414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'SH+BB'!$AB$4:$AB$414</c:f>
              <c:numCache>
                <c:formatCode>0.00</c:formatCode>
                <c:ptCount val="411"/>
                <c:pt idx="0">
                  <c:v>49.966861724853501</c:v>
                </c:pt>
                <c:pt idx="1">
                  <c:v>40.784149169921903</c:v>
                </c:pt>
                <c:pt idx="2">
                  <c:v>44.153644561767599</c:v>
                </c:pt>
                <c:pt idx="3">
                  <c:v>54.959037780761697</c:v>
                </c:pt>
                <c:pt idx="4">
                  <c:v>59.585784912109403</c:v>
                </c:pt>
                <c:pt idx="5">
                  <c:v>107.076614379883</c:v>
                </c:pt>
                <c:pt idx="6">
                  <c:v>167.98037719726599</c:v>
                </c:pt>
                <c:pt idx="7">
                  <c:v>218.76742553710901</c:v>
                </c:pt>
                <c:pt idx="8">
                  <c:v>269.84631347656199</c:v>
                </c:pt>
                <c:pt idx="9">
                  <c:v>326.88702392578102</c:v>
                </c:pt>
                <c:pt idx="10">
                  <c:v>337.90536499023398</c:v>
                </c:pt>
                <c:pt idx="11">
                  <c:v>306.84414672851602</c:v>
                </c:pt>
                <c:pt idx="12">
                  <c:v>265.34729003906199</c:v>
                </c:pt>
                <c:pt idx="13">
                  <c:v>197.413330078125</c:v>
                </c:pt>
                <c:pt idx="14">
                  <c:v>155.26777648925801</c:v>
                </c:pt>
                <c:pt idx="15">
                  <c:v>101.97526550293</c:v>
                </c:pt>
                <c:pt idx="16">
                  <c:v>63.302108764648402</c:v>
                </c:pt>
                <c:pt idx="17">
                  <c:v>43.578746795654297</c:v>
                </c:pt>
                <c:pt idx="18">
                  <c:v>38.390911102294901</c:v>
                </c:pt>
                <c:pt idx="19">
                  <c:v>30.5245246887207</c:v>
                </c:pt>
                <c:pt idx="20">
                  <c:v>29.442155838012699</c:v>
                </c:pt>
                <c:pt idx="21">
                  <c:v>24.241661071777301</c:v>
                </c:pt>
                <c:pt idx="22">
                  <c:v>24.120073318481399</c:v>
                </c:pt>
                <c:pt idx="23">
                  <c:v>19.967393875122099</c:v>
                </c:pt>
                <c:pt idx="24">
                  <c:v>22.151504516601602</c:v>
                </c:pt>
                <c:pt idx="25">
                  <c:v>20.0964031219482</c:v>
                </c:pt>
                <c:pt idx="26">
                  <c:v>20.7540092468262</c:v>
                </c:pt>
                <c:pt idx="27">
                  <c:v>15.7774333953857</c:v>
                </c:pt>
                <c:pt idx="28">
                  <c:v>23.248794555664102</c:v>
                </c:pt>
                <c:pt idx="29">
                  <c:v>16.273006439208999</c:v>
                </c:pt>
                <c:pt idx="30">
                  <c:v>18.048633575439499</c:v>
                </c:pt>
                <c:pt idx="31">
                  <c:v>21.300327301025401</c:v>
                </c:pt>
                <c:pt idx="32">
                  <c:v>23.701423645019499</c:v>
                </c:pt>
                <c:pt idx="33">
                  <c:v>22.741483688354499</c:v>
                </c:pt>
                <c:pt idx="34">
                  <c:v>22.198024749755898</c:v>
                </c:pt>
                <c:pt idx="35">
                  <c:v>18.871829986572301</c:v>
                </c:pt>
                <c:pt idx="36">
                  <c:v>17.858390808105501</c:v>
                </c:pt>
                <c:pt idx="37">
                  <c:v>21.223129272460898</c:v>
                </c:pt>
                <c:pt idx="38">
                  <c:v>21.655664443969702</c:v>
                </c:pt>
                <c:pt idx="39">
                  <c:v>22.760686874389599</c:v>
                </c:pt>
                <c:pt idx="40">
                  <c:v>8.2482728958129901</c:v>
                </c:pt>
                <c:pt idx="41">
                  <c:v>9.6079158782959002</c:v>
                </c:pt>
                <c:pt idx="42">
                  <c:v>12.4703826904297</c:v>
                </c:pt>
                <c:pt idx="43">
                  <c:v>8.5361213684081996</c:v>
                </c:pt>
                <c:pt idx="44">
                  <c:v>13.8062629699707</c:v>
                </c:pt>
                <c:pt idx="45">
                  <c:v>9.6783905029296893</c:v>
                </c:pt>
                <c:pt idx="46">
                  <c:v>9.8036184310913104</c:v>
                </c:pt>
                <c:pt idx="47">
                  <c:v>16.768968582153299</c:v>
                </c:pt>
                <c:pt idx="48">
                  <c:v>12.675274848938001</c:v>
                </c:pt>
                <c:pt idx="49">
                  <c:v>12.635334014892599</c:v>
                </c:pt>
                <c:pt idx="50">
                  <c:v>15.857463836669901</c:v>
                </c:pt>
                <c:pt idx="51">
                  <c:v>13.0763092041016</c:v>
                </c:pt>
                <c:pt idx="52">
                  <c:v>17.0587062835693</c:v>
                </c:pt>
                <c:pt idx="53">
                  <c:v>13.1531639099121</c:v>
                </c:pt>
                <c:pt idx="54">
                  <c:v>17.036380767822301</c:v>
                </c:pt>
                <c:pt idx="55">
                  <c:v>20.299404144287099</c:v>
                </c:pt>
                <c:pt idx="56">
                  <c:v>20.52854347229</c:v>
                </c:pt>
                <c:pt idx="57">
                  <c:v>19.902462005615199</c:v>
                </c:pt>
                <c:pt idx="58">
                  <c:v>20.724922180175799</c:v>
                </c:pt>
                <c:pt idx="59">
                  <c:v>20.820472717285199</c:v>
                </c:pt>
                <c:pt idx="60">
                  <c:v>17.939937591552699</c:v>
                </c:pt>
                <c:pt idx="61">
                  <c:v>25.3978462219238</c:v>
                </c:pt>
                <c:pt idx="62">
                  <c:v>20.374639511108398</c:v>
                </c:pt>
                <c:pt idx="63">
                  <c:v>21.761339187622099</c:v>
                </c:pt>
                <c:pt idx="64">
                  <c:v>21.272224426269499</c:v>
                </c:pt>
                <c:pt idx="65">
                  <c:v>28.036830902099599</c:v>
                </c:pt>
                <c:pt idx="66">
                  <c:v>34.347023010253899</c:v>
                </c:pt>
                <c:pt idx="67">
                  <c:v>35.152980804443402</c:v>
                </c:pt>
                <c:pt idx="68">
                  <c:v>21.017959594726602</c:v>
                </c:pt>
                <c:pt idx="69">
                  <c:v>27.875492095947301</c:v>
                </c:pt>
                <c:pt idx="70">
                  <c:v>31.079151153564499</c:v>
                </c:pt>
                <c:pt idx="71">
                  <c:v>28.784812927246101</c:v>
                </c:pt>
                <c:pt idx="72">
                  <c:v>31.418916702270501</c:v>
                </c:pt>
                <c:pt idx="73">
                  <c:v>39.0937309265137</c:v>
                </c:pt>
                <c:pt idx="74">
                  <c:v>42.208641052246101</c:v>
                </c:pt>
                <c:pt idx="75">
                  <c:v>36.762672424316399</c:v>
                </c:pt>
                <c:pt idx="76">
                  <c:v>32.538154602050803</c:v>
                </c:pt>
                <c:pt idx="77">
                  <c:v>36.679866790771499</c:v>
                </c:pt>
                <c:pt idx="78">
                  <c:v>30.808336257934599</c:v>
                </c:pt>
                <c:pt idx="79">
                  <c:v>35.175472259521499</c:v>
                </c:pt>
                <c:pt idx="80">
                  <c:v>51.865467071533203</c:v>
                </c:pt>
                <c:pt idx="81">
                  <c:v>71.836349487304702</c:v>
                </c:pt>
                <c:pt idx="82">
                  <c:v>73.742813110351605</c:v>
                </c:pt>
                <c:pt idx="83">
                  <c:v>73.502243041992202</c:v>
                </c:pt>
                <c:pt idx="84">
                  <c:v>74.937042236328097</c:v>
                </c:pt>
                <c:pt idx="85">
                  <c:v>86.071823120117202</c:v>
                </c:pt>
                <c:pt idx="86">
                  <c:v>91.210525512695298</c:v>
                </c:pt>
                <c:pt idx="87">
                  <c:v>83.273506164550795</c:v>
                </c:pt>
                <c:pt idx="88">
                  <c:v>83.4307861328125</c:v>
                </c:pt>
                <c:pt idx="89">
                  <c:v>80.5931396484375</c:v>
                </c:pt>
                <c:pt idx="90">
                  <c:v>91.276382446289105</c:v>
                </c:pt>
                <c:pt idx="91">
                  <c:v>88.1595458984375</c:v>
                </c:pt>
                <c:pt idx="92">
                  <c:v>94.123947143554702</c:v>
                </c:pt>
                <c:pt idx="93">
                  <c:v>83.197883605957003</c:v>
                </c:pt>
                <c:pt idx="94">
                  <c:v>83.305892944335895</c:v>
                </c:pt>
                <c:pt idx="95">
                  <c:v>81.126449584960895</c:v>
                </c:pt>
                <c:pt idx="96">
                  <c:v>85.8907470703125</c:v>
                </c:pt>
                <c:pt idx="97">
                  <c:v>84.150527954101605</c:v>
                </c:pt>
                <c:pt idx="98">
                  <c:v>86.961029052734403</c:v>
                </c:pt>
                <c:pt idx="99">
                  <c:v>83.473014831542997</c:v>
                </c:pt>
                <c:pt idx="100">
                  <c:v>84.739440917968807</c:v>
                </c:pt>
                <c:pt idx="101">
                  <c:v>99.220352172851605</c:v>
                </c:pt>
                <c:pt idx="102">
                  <c:v>85.035552978515597</c:v>
                </c:pt>
                <c:pt idx="103">
                  <c:v>93.1302490234375</c:v>
                </c:pt>
                <c:pt idx="104">
                  <c:v>82.986145019531307</c:v>
                </c:pt>
                <c:pt idx="105">
                  <c:v>84.002304077148395</c:v>
                </c:pt>
                <c:pt idx="106">
                  <c:v>90.922943115234403</c:v>
                </c:pt>
                <c:pt idx="107">
                  <c:v>75.748092651367202</c:v>
                </c:pt>
                <c:pt idx="108">
                  <c:v>85.215347290039105</c:v>
                </c:pt>
                <c:pt idx="109">
                  <c:v>79.287345886230497</c:v>
                </c:pt>
                <c:pt idx="110">
                  <c:v>83.016677856445298</c:v>
                </c:pt>
                <c:pt idx="111">
                  <c:v>79.327453613281307</c:v>
                </c:pt>
                <c:pt idx="112">
                  <c:v>86.863601684570298</c:v>
                </c:pt>
                <c:pt idx="113">
                  <c:v>75.170730590820298</c:v>
                </c:pt>
                <c:pt idx="114">
                  <c:v>88.078765869140597</c:v>
                </c:pt>
                <c:pt idx="115">
                  <c:v>83.824539184570298</c:v>
                </c:pt>
                <c:pt idx="116">
                  <c:v>81.032669067382798</c:v>
                </c:pt>
                <c:pt idx="117">
                  <c:v>76.959426879882798</c:v>
                </c:pt>
                <c:pt idx="118">
                  <c:v>80.152778625488295</c:v>
                </c:pt>
                <c:pt idx="119">
                  <c:v>74.352478027343693</c:v>
                </c:pt>
                <c:pt idx="120">
                  <c:v>73.679161071777301</c:v>
                </c:pt>
                <c:pt idx="121">
                  <c:v>80.668380737304702</c:v>
                </c:pt>
                <c:pt idx="122">
                  <c:v>84.151596069335895</c:v>
                </c:pt>
                <c:pt idx="123">
                  <c:v>78.927291870117202</c:v>
                </c:pt>
                <c:pt idx="124">
                  <c:v>67.287574768066406</c:v>
                </c:pt>
                <c:pt idx="125">
                  <c:v>84.069274902343693</c:v>
                </c:pt>
                <c:pt idx="126">
                  <c:v>72.332580566406193</c:v>
                </c:pt>
                <c:pt idx="127">
                  <c:v>74.882995605468693</c:v>
                </c:pt>
                <c:pt idx="128">
                  <c:v>65.195152282714801</c:v>
                </c:pt>
                <c:pt idx="129">
                  <c:v>71.171218872070298</c:v>
                </c:pt>
                <c:pt idx="130">
                  <c:v>64.447212219238295</c:v>
                </c:pt>
                <c:pt idx="131">
                  <c:v>73.107734680175795</c:v>
                </c:pt>
                <c:pt idx="132">
                  <c:v>57.474449157714801</c:v>
                </c:pt>
                <c:pt idx="133">
                  <c:v>79.829864501953097</c:v>
                </c:pt>
                <c:pt idx="134">
                  <c:v>72.389778137207003</c:v>
                </c:pt>
                <c:pt idx="135">
                  <c:v>68.346214294433594</c:v>
                </c:pt>
                <c:pt idx="136">
                  <c:v>60.551376342773402</c:v>
                </c:pt>
                <c:pt idx="137">
                  <c:v>63.271068572997997</c:v>
                </c:pt>
                <c:pt idx="138">
                  <c:v>58.081535339355497</c:v>
                </c:pt>
                <c:pt idx="139">
                  <c:v>66.969268798828097</c:v>
                </c:pt>
                <c:pt idx="140">
                  <c:v>70.457794189453097</c:v>
                </c:pt>
                <c:pt idx="141">
                  <c:v>65.717147827148395</c:v>
                </c:pt>
                <c:pt idx="142">
                  <c:v>64.339904785156193</c:v>
                </c:pt>
                <c:pt idx="143">
                  <c:v>59.502601623535199</c:v>
                </c:pt>
                <c:pt idx="144">
                  <c:v>64.670646667480497</c:v>
                </c:pt>
                <c:pt idx="145">
                  <c:v>61.188285827636697</c:v>
                </c:pt>
                <c:pt idx="146">
                  <c:v>66.426528930664105</c:v>
                </c:pt>
                <c:pt idx="147">
                  <c:v>64.610504150390597</c:v>
                </c:pt>
                <c:pt idx="148">
                  <c:v>60.9111938476563</c:v>
                </c:pt>
                <c:pt idx="149">
                  <c:v>60.4601440429688</c:v>
                </c:pt>
                <c:pt idx="150">
                  <c:v>54.496864318847699</c:v>
                </c:pt>
                <c:pt idx="151">
                  <c:v>48.655532836914098</c:v>
                </c:pt>
                <c:pt idx="152">
                  <c:v>48.583641052246101</c:v>
                </c:pt>
                <c:pt idx="153">
                  <c:v>55.418869018554702</c:v>
                </c:pt>
                <c:pt idx="154">
                  <c:v>65.433914184570298</c:v>
                </c:pt>
                <c:pt idx="155">
                  <c:v>55.600105285644503</c:v>
                </c:pt>
                <c:pt idx="156">
                  <c:v>66.019561767578097</c:v>
                </c:pt>
                <c:pt idx="157">
                  <c:v>56.120223999023402</c:v>
                </c:pt>
                <c:pt idx="158">
                  <c:v>64.174591064453097</c:v>
                </c:pt>
                <c:pt idx="159">
                  <c:v>67.776168823242202</c:v>
                </c:pt>
                <c:pt idx="160">
                  <c:v>67.120742797851605</c:v>
                </c:pt>
                <c:pt idx="161">
                  <c:v>66.005889892578097</c:v>
                </c:pt>
                <c:pt idx="162">
                  <c:v>66.352523803710895</c:v>
                </c:pt>
                <c:pt idx="163">
                  <c:v>65.244186401367202</c:v>
                </c:pt>
                <c:pt idx="164">
                  <c:v>77.004096984863295</c:v>
                </c:pt>
                <c:pt idx="165">
                  <c:v>65.775497436523395</c:v>
                </c:pt>
                <c:pt idx="166">
                  <c:v>71.808166503906307</c:v>
                </c:pt>
                <c:pt idx="167">
                  <c:v>77.723381042480497</c:v>
                </c:pt>
                <c:pt idx="168">
                  <c:v>73.111587524414105</c:v>
                </c:pt>
                <c:pt idx="169">
                  <c:v>71.426666259765597</c:v>
                </c:pt>
                <c:pt idx="170">
                  <c:v>73.963027954101605</c:v>
                </c:pt>
                <c:pt idx="171">
                  <c:v>71.706329345703097</c:v>
                </c:pt>
                <c:pt idx="172">
                  <c:v>79.990249633789105</c:v>
                </c:pt>
                <c:pt idx="173">
                  <c:v>77.695297241210895</c:v>
                </c:pt>
                <c:pt idx="174">
                  <c:v>65.350898742675795</c:v>
                </c:pt>
                <c:pt idx="175">
                  <c:v>92.913619995117202</c:v>
                </c:pt>
                <c:pt idx="176">
                  <c:v>69.703216552734403</c:v>
                </c:pt>
                <c:pt idx="177">
                  <c:v>83.642478942871094</c:v>
                </c:pt>
                <c:pt idx="178">
                  <c:v>85.852241516113295</c:v>
                </c:pt>
                <c:pt idx="179">
                  <c:v>81.408859252929702</c:v>
                </c:pt>
                <c:pt idx="180">
                  <c:v>77.834968566894503</c:v>
                </c:pt>
                <c:pt idx="181">
                  <c:v>72.652420043945298</c:v>
                </c:pt>
                <c:pt idx="182">
                  <c:v>88.212966918945298</c:v>
                </c:pt>
                <c:pt idx="183">
                  <c:v>98.462066650390597</c:v>
                </c:pt>
                <c:pt idx="184">
                  <c:v>75.735443115234403</c:v>
                </c:pt>
                <c:pt idx="185">
                  <c:v>87.167327880859403</c:v>
                </c:pt>
                <c:pt idx="186">
                  <c:v>85.786285400390597</c:v>
                </c:pt>
                <c:pt idx="187">
                  <c:v>79.873443603515597</c:v>
                </c:pt>
                <c:pt idx="188">
                  <c:v>89.32275390625</c:v>
                </c:pt>
                <c:pt idx="189">
                  <c:v>84.102920532226605</c:v>
                </c:pt>
                <c:pt idx="190">
                  <c:v>92.9893798828125</c:v>
                </c:pt>
                <c:pt idx="191">
                  <c:v>91.060760498046903</c:v>
                </c:pt>
                <c:pt idx="192">
                  <c:v>79.906303405761705</c:v>
                </c:pt>
                <c:pt idx="193">
                  <c:v>83.259017944335895</c:v>
                </c:pt>
                <c:pt idx="194">
                  <c:v>82.822738647460895</c:v>
                </c:pt>
                <c:pt idx="195">
                  <c:v>81.684036254882798</c:v>
                </c:pt>
                <c:pt idx="196">
                  <c:v>83.5980224609375</c:v>
                </c:pt>
                <c:pt idx="197">
                  <c:v>70.384338378906307</c:v>
                </c:pt>
                <c:pt idx="198">
                  <c:v>84.803176879882798</c:v>
                </c:pt>
                <c:pt idx="199">
                  <c:v>82.764732360839801</c:v>
                </c:pt>
                <c:pt idx="200">
                  <c:v>69.706604003906307</c:v>
                </c:pt>
                <c:pt idx="201">
                  <c:v>95.929725646972699</c:v>
                </c:pt>
                <c:pt idx="202">
                  <c:v>88.983184814453097</c:v>
                </c:pt>
                <c:pt idx="203">
                  <c:v>90.151481628417997</c:v>
                </c:pt>
                <c:pt idx="204">
                  <c:v>83.501617431640597</c:v>
                </c:pt>
                <c:pt idx="205">
                  <c:v>91.541549682617202</c:v>
                </c:pt>
                <c:pt idx="206">
                  <c:v>75.411712646484403</c:v>
                </c:pt>
                <c:pt idx="207">
                  <c:v>85.426025390625</c:v>
                </c:pt>
                <c:pt idx="208">
                  <c:v>87.811599731445298</c:v>
                </c:pt>
                <c:pt idx="209">
                  <c:v>87.924011230468693</c:v>
                </c:pt>
                <c:pt idx="210">
                  <c:v>81.891250610351605</c:v>
                </c:pt>
                <c:pt idx="211">
                  <c:v>82.158935546875</c:v>
                </c:pt>
                <c:pt idx="212">
                  <c:v>86.290870666503906</c:v>
                </c:pt>
                <c:pt idx="213">
                  <c:v>83.737838745117202</c:v>
                </c:pt>
                <c:pt idx="214">
                  <c:v>78.420227050781193</c:v>
                </c:pt>
                <c:pt idx="215">
                  <c:v>76.630027770996094</c:v>
                </c:pt>
                <c:pt idx="216">
                  <c:v>73.176254272460895</c:v>
                </c:pt>
                <c:pt idx="217">
                  <c:v>88.998397827148395</c:v>
                </c:pt>
                <c:pt idx="218">
                  <c:v>80.431289672851605</c:v>
                </c:pt>
                <c:pt idx="219">
                  <c:v>95.688545227050795</c:v>
                </c:pt>
                <c:pt idx="220">
                  <c:v>86.769424438476605</c:v>
                </c:pt>
                <c:pt idx="221">
                  <c:v>85.147026062011705</c:v>
                </c:pt>
                <c:pt idx="222">
                  <c:v>95.428703308105497</c:v>
                </c:pt>
                <c:pt idx="223">
                  <c:v>86.911842346191406</c:v>
                </c:pt>
                <c:pt idx="224">
                  <c:v>92.487800598144503</c:v>
                </c:pt>
                <c:pt idx="225">
                  <c:v>89.276092529296903</c:v>
                </c:pt>
                <c:pt idx="226">
                  <c:v>77.041061401367202</c:v>
                </c:pt>
                <c:pt idx="227">
                  <c:v>85.351043701171903</c:v>
                </c:pt>
                <c:pt idx="228">
                  <c:v>90.496040344238295</c:v>
                </c:pt>
                <c:pt idx="229">
                  <c:v>86.135719299316406</c:v>
                </c:pt>
                <c:pt idx="230">
                  <c:v>82.956382751464801</c:v>
                </c:pt>
                <c:pt idx="231">
                  <c:v>86.872344970703097</c:v>
                </c:pt>
                <c:pt idx="232">
                  <c:v>74.089508056640597</c:v>
                </c:pt>
                <c:pt idx="233">
                  <c:v>74.3165283203125</c:v>
                </c:pt>
                <c:pt idx="234">
                  <c:v>89.788032531738295</c:v>
                </c:pt>
                <c:pt idx="235">
                  <c:v>80.137977600097699</c:v>
                </c:pt>
                <c:pt idx="236">
                  <c:v>71.517669677734403</c:v>
                </c:pt>
                <c:pt idx="237">
                  <c:v>77.619888305664105</c:v>
                </c:pt>
                <c:pt idx="238">
                  <c:v>82.146156311035199</c:v>
                </c:pt>
                <c:pt idx="239">
                  <c:v>73.616378784179702</c:v>
                </c:pt>
                <c:pt idx="240">
                  <c:v>71.226013183593807</c:v>
                </c:pt>
                <c:pt idx="241">
                  <c:v>74.944381713867202</c:v>
                </c:pt>
                <c:pt idx="242">
                  <c:v>68.833908081054702</c:v>
                </c:pt>
                <c:pt idx="243">
                  <c:v>69.129791259765597</c:v>
                </c:pt>
                <c:pt idx="244">
                  <c:v>65.161888122558594</c:v>
                </c:pt>
                <c:pt idx="245">
                  <c:v>64.007545471191406</c:v>
                </c:pt>
                <c:pt idx="246">
                  <c:v>66.996170043945298</c:v>
                </c:pt>
                <c:pt idx="247">
                  <c:v>79.589202880859403</c:v>
                </c:pt>
                <c:pt idx="248">
                  <c:v>61.744964599609403</c:v>
                </c:pt>
                <c:pt idx="249">
                  <c:v>60.781810760497997</c:v>
                </c:pt>
                <c:pt idx="250">
                  <c:v>66.090682983398395</c:v>
                </c:pt>
                <c:pt idx="251">
                  <c:v>70.925086975097699</c:v>
                </c:pt>
                <c:pt idx="252">
                  <c:v>60.415924072265597</c:v>
                </c:pt>
                <c:pt idx="253">
                  <c:v>62.790168762207003</c:v>
                </c:pt>
                <c:pt idx="254">
                  <c:v>59.6248779296875</c:v>
                </c:pt>
                <c:pt idx="255">
                  <c:v>57.582649230957003</c:v>
                </c:pt>
                <c:pt idx="256">
                  <c:v>59.017780303955099</c:v>
                </c:pt>
                <c:pt idx="257">
                  <c:v>64.544830322265597</c:v>
                </c:pt>
                <c:pt idx="258">
                  <c:v>54.281784057617202</c:v>
                </c:pt>
                <c:pt idx="259">
                  <c:v>45.699974060058601</c:v>
                </c:pt>
                <c:pt idx="260">
                  <c:v>60.152427673339801</c:v>
                </c:pt>
                <c:pt idx="261">
                  <c:v>56.546142578125</c:v>
                </c:pt>
                <c:pt idx="262">
                  <c:v>51.688262939453097</c:v>
                </c:pt>
                <c:pt idx="263">
                  <c:v>57.156967163085902</c:v>
                </c:pt>
                <c:pt idx="264">
                  <c:v>47.305450439453097</c:v>
                </c:pt>
                <c:pt idx="265">
                  <c:v>55.582267761230497</c:v>
                </c:pt>
                <c:pt idx="266">
                  <c:v>59.011528015136697</c:v>
                </c:pt>
                <c:pt idx="267">
                  <c:v>48.9714965820313</c:v>
                </c:pt>
                <c:pt idx="268">
                  <c:v>62.977359771728501</c:v>
                </c:pt>
                <c:pt idx="269">
                  <c:v>49.065273284912102</c:v>
                </c:pt>
                <c:pt idx="270">
                  <c:v>52.626960754394503</c:v>
                </c:pt>
                <c:pt idx="271">
                  <c:v>45.080680847167997</c:v>
                </c:pt>
                <c:pt idx="272">
                  <c:v>50.9036254882812</c:v>
                </c:pt>
                <c:pt idx="273">
                  <c:v>49.735176086425803</c:v>
                </c:pt>
                <c:pt idx="274">
                  <c:v>50.447471618652301</c:v>
                </c:pt>
                <c:pt idx="275">
                  <c:v>45.699478149414098</c:v>
                </c:pt>
                <c:pt idx="276">
                  <c:v>46.335609436035199</c:v>
                </c:pt>
                <c:pt idx="277">
                  <c:v>45.590564727783203</c:v>
                </c:pt>
                <c:pt idx="278">
                  <c:v>58.255947113037102</c:v>
                </c:pt>
                <c:pt idx="279">
                  <c:v>47.21875</c:v>
                </c:pt>
                <c:pt idx="280">
                  <c:v>40.840099334716797</c:v>
                </c:pt>
                <c:pt idx="281">
                  <c:v>42.458847045898402</c:v>
                </c:pt>
                <c:pt idx="282">
                  <c:v>36.609001159667997</c:v>
                </c:pt>
                <c:pt idx="283">
                  <c:v>45.7599487304687</c:v>
                </c:pt>
                <c:pt idx="284">
                  <c:v>49.397529602050803</c:v>
                </c:pt>
                <c:pt idx="285">
                  <c:v>47.289398193359403</c:v>
                </c:pt>
                <c:pt idx="286">
                  <c:v>35.319049835205099</c:v>
                </c:pt>
                <c:pt idx="287">
                  <c:v>33.6666870117188</c:v>
                </c:pt>
                <c:pt idx="288">
                  <c:v>41.351875305175803</c:v>
                </c:pt>
                <c:pt idx="289">
                  <c:v>32.197792053222699</c:v>
                </c:pt>
                <c:pt idx="290">
                  <c:v>37.262199401855497</c:v>
                </c:pt>
                <c:pt idx="291">
                  <c:v>35.366233825683601</c:v>
                </c:pt>
                <c:pt idx="292">
                  <c:v>39.103679656982401</c:v>
                </c:pt>
                <c:pt idx="293">
                  <c:v>31.831264495849599</c:v>
                </c:pt>
                <c:pt idx="294">
                  <c:v>29.201337814331101</c:v>
                </c:pt>
                <c:pt idx="295">
                  <c:v>29.571262359619102</c:v>
                </c:pt>
                <c:pt idx="296">
                  <c:v>30.2352409362793</c:v>
                </c:pt>
                <c:pt idx="297">
                  <c:v>34.251426696777301</c:v>
                </c:pt>
                <c:pt idx="298">
                  <c:v>31.7053833007812</c:v>
                </c:pt>
                <c:pt idx="299">
                  <c:v>24.906398773193398</c:v>
                </c:pt>
                <c:pt idx="300">
                  <c:v>28.695055007934599</c:v>
                </c:pt>
                <c:pt idx="301">
                  <c:v>25.2863960266113</c:v>
                </c:pt>
                <c:pt idx="302">
                  <c:v>31.495262145996101</c:v>
                </c:pt>
                <c:pt idx="303">
                  <c:v>28.183446884155298</c:v>
                </c:pt>
                <c:pt idx="304">
                  <c:v>31.699657440185501</c:v>
                </c:pt>
                <c:pt idx="305">
                  <c:v>32.571090698242202</c:v>
                </c:pt>
                <c:pt idx="306">
                  <c:v>27.619564056396499</c:v>
                </c:pt>
                <c:pt idx="307">
                  <c:v>26.890537261962901</c:v>
                </c:pt>
                <c:pt idx="308">
                  <c:v>26.009527206420898</c:v>
                </c:pt>
                <c:pt idx="309">
                  <c:v>27.825025558471701</c:v>
                </c:pt>
                <c:pt idx="310">
                  <c:v>23.097475051879901</c:v>
                </c:pt>
                <c:pt idx="311">
                  <c:v>26.618379592895501</c:v>
                </c:pt>
                <c:pt idx="312">
                  <c:v>21.2347297668457</c:v>
                </c:pt>
                <c:pt idx="313">
                  <c:v>27.998884201049801</c:v>
                </c:pt>
                <c:pt idx="314">
                  <c:v>24.9342937469482</c:v>
                </c:pt>
                <c:pt idx="315">
                  <c:v>20.8875923156738</c:v>
                </c:pt>
                <c:pt idx="316">
                  <c:v>23.138792037963899</c:v>
                </c:pt>
                <c:pt idx="317">
                  <c:v>22.5771675109863</c:v>
                </c:pt>
                <c:pt idx="318">
                  <c:v>21.834384918212901</c:v>
                </c:pt>
                <c:pt idx="319">
                  <c:v>22.2153434753418</c:v>
                </c:pt>
                <c:pt idx="320">
                  <c:v>13.2740879058838</c:v>
                </c:pt>
                <c:pt idx="321">
                  <c:v>18.7278137207031</c:v>
                </c:pt>
                <c:pt idx="322">
                  <c:v>18.755496978759801</c:v>
                </c:pt>
                <c:pt idx="323">
                  <c:v>21.574825286865199</c:v>
                </c:pt>
                <c:pt idx="324">
                  <c:v>17.442878723144499</c:v>
                </c:pt>
                <c:pt idx="325">
                  <c:v>20.6676731109619</c:v>
                </c:pt>
                <c:pt idx="326">
                  <c:v>16.0738201141357</c:v>
                </c:pt>
                <c:pt idx="327">
                  <c:v>18.9190464019775</c:v>
                </c:pt>
                <c:pt idx="328">
                  <c:v>15.8054704666138</c:v>
                </c:pt>
                <c:pt idx="329">
                  <c:v>15.024717330932599</c:v>
                </c:pt>
                <c:pt idx="330">
                  <c:v>16.328599929809599</c:v>
                </c:pt>
                <c:pt idx="331">
                  <c:v>15.420886039733899</c:v>
                </c:pt>
                <c:pt idx="332">
                  <c:v>15.9015665054321</c:v>
                </c:pt>
                <c:pt idx="333">
                  <c:v>10.4640398025513</c:v>
                </c:pt>
                <c:pt idx="334">
                  <c:v>12.1778926849365</c:v>
                </c:pt>
                <c:pt idx="335">
                  <c:v>11.6985120773315</c:v>
                </c:pt>
                <c:pt idx="336">
                  <c:v>16.137445449829102</c:v>
                </c:pt>
                <c:pt idx="337">
                  <c:v>14.349662780761699</c:v>
                </c:pt>
                <c:pt idx="338">
                  <c:v>10.576631546020501</c:v>
                </c:pt>
                <c:pt idx="339">
                  <c:v>13.653507232666</c:v>
                </c:pt>
                <c:pt idx="340">
                  <c:v>14.091114044189499</c:v>
                </c:pt>
                <c:pt idx="341">
                  <c:v>16.1829624176025</c:v>
                </c:pt>
                <c:pt idx="342">
                  <c:v>10.336877822876</c:v>
                </c:pt>
                <c:pt idx="343">
                  <c:v>12.063358306884799</c:v>
                </c:pt>
                <c:pt idx="344">
                  <c:v>10.0054035186768</c:v>
                </c:pt>
                <c:pt idx="345">
                  <c:v>15.070844650268601</c:v>
                </c:pt>
                <c:pt idx="346">
                  <c:v>13.1957130432129</c:v>
                </c:pt>
                <c:pt idx="347">
                  <c:v>12.503007888793899</c:v>
                </c:pt>
                <c:pt idx="348">
                  <c:v>13.568851470947299</c:v>
                </c:pt>
                <c:pt idx="349">
                  <c:v>15.6205654144287</c:v>
                </c:pt>
                <c:pt idx="350">
                  <c:v>10.5141897201538</c:v>
                </c:pt>
                <c:pt idx="351">
                  <c:v>11.5037593841553</c:v>
                </c:pt>
                <c:pt idx="352">
                  <c:v>8.7764387130737305</c:v>
                </c:pt>
                <c:pt idx="353">
                  <c:v>7.8153095245361301</c:v>
                </c:pt>
                <c:pt idx="354">
                  <c:v>8.9598808288574201</c:v>
                </c:pt>
                <c:pt idx="355">
                  <c:v>10.7628231048584</c:v>
                </c:pt>
                <c:pt idx="356">
                  <c:v>7.3252797126770002</c:v>
                </c:pt>
                <c:pt idx="357">
                  <c:v>6.6252098083496103</c:v>
                </c:pt>
                <c:pt idx="358">
                  <c:v>8.4878349304199201</c:v>
                </c:pt>
                <c:pt idx="359">
                  <c:v>6.2223758697509801</c:v>
                </c:pt>
                <c:pt idx="360">
                  <c:v>8.6286687850952202</c:v>
                </c:pt>
                <c:pt idx="361">
                  <c:v>8.6024589538574201</c:v>
                </c:pt>
                <c:pt idx="362">
                  <c:v>7.2304944992065403</c:v>
                </c:pt>
                <c:pt idx="363">
                  <c:v>7.5021109580993697</c:v>
                </c:pt>
                <c:pt idx="364">
                  <c:v>7.3754563331604004</c:v>
                </c:pt>
                <c:pt idx="365">
                  <c:v>7.1367244720459002</c:v>
                </c:pt>
                <c:pt idx="366">
                  <c:v>7.1222095489501998</c:v>
                </c:pt>
                <c:pt idx="367">
                  <c:v>6.7162947654724103</c:v>
                </c:pt>
                <c:pt idx="368">
                  <c:v>6.0376887321472203</c:v>
                </c:pt>
                <c:pt idx="369">
                  <c:v>7.0882129669189498</c:v>
                </c:pt>
                <c:pt idx="370">
                  <c:v>8.2346858978271502</c:v>
                </c:pt>
                <c:pt idx="371">
                  <c:v>6.1756963729858398</c:v>
                </c:pt>
                <c:pt idx="372">
                  <c:v>7.1313624382018999</c:v>
                </c:pt>
                <c:pt idx="373">
                  <c:v>6.8583660125732404</c:v>
                </c:pt>
                <c:pt idx="374">
                  <c:v>5.4028167724609402</c:v>
                </c:pt>
                <c:pt idx="375">
                  <c:v>3.1544356346130402</c:v>
                </c:pt>
                <c:pt idx="376">
                  <c:v>4.8152937889099103</c:v>
                </c:pt>
                <c:pt idx="377">
                  <c:v>5.0936946868896502</c:v>
                </c:pt>
                <c:pt idx="378">
                  <c:v>6.7975039482116699</c:v>
                </c:pt>
                <c:pt idx="379">
                  <c:v>3.1026320457458501</c:v>
                </c:pt>
                <c:pt idx="380">
                  <c:v>4.2285404205322301</c:v>
                </c:pt>
                <c:pt idx="381">
                  <c:v>4.6277480125427202</c:v>
                </c:pt>
                <c:pt idx="382">
                  <c:v>4.6562747955322301</c:v>
                </c:pt>
                <c:pt idx="383">
                  <c:v>5.5855579376220703</c:v>
                </c:pt>
                <c:pt idx="384">
                  <c:v>6.0449943542480504</c:v>
                </c:pt>
                <c:pt idx="385">
                  <c:v>5.4318809509277299</c:v>
                </c:pt>
                <c:pt idx="386">
                  <c:v>5.1037168502807599</c:v>
                </c:pt>
                <c:pt idx="387">
                  <c:v>3.4376783370971702</c:v>
                </c:pt>
                <c:pt idx="388">
                  <c:v>6.7479267120361301</c:v>
                </c:pt>
                <c:pt idx="389">
                  <c:v>2.1520931720733598</c:v>
                </c:pt>
                <c:pt idx="390">
                  <c:v>3.4876780509948699</c:v>
                </c:pt>
                <c:pt idx="391">
                  <c:v>4.00567531585693</c:v>
                </c:pt>
                <c:pt idx="392">
                  <c:v>4.0049715042114302</c:v>
                </c:pt>
                <c:pt idx="393">
                  <c:v>3.4142632484436</c:v>
                </c:pt>
                <c:pt idx="394">
                  <c:v>2.8712134361267099</c:v>
                </c:pt>
                <c:pt idx="395">
                  <c:v>5.56083106994629</c:v>
                </c:pt>
                <c:pt idx="396">
                  <c:v>6.0005807876586896</c:v>
                </c:pt>
                <c:pt idx="397">
                  <c:v>2.8517258167266801</c:v>
                </c:pt>
                <c:pt idx="398">
                  <c:v>2.0546236038207999</c:v>
                </c:pt>
                <c:pt idx="399">
                  <c:v>3.53991770744324</c:v>
                </c:pt>
                <c:pt idx="400">
                  <c:v>0.57448291778564498</c:v>
                </c:pt>
                <c:pt idx="401">
                  <c:v>2.8348827362060498</c:v>
                </c:pt>
                <c:pt idx="402">
                  <c:v>5.0846638679504403</c:v>
                </c:pt>
                <c:pt idx="403">
                  <c:v>3.3839950561523402</c:v>
                </c:pt>
                <c:pt idx="404">
                  <c:v>5.6601586341857901</c:v>
                </c:pt>
                <c:pt idx="405">
                  <c:v>2.2028968334197998</c:v>
                </c:pt>
                <c:pt idx="406">
                  <c:v>1.3680182695388801</c:v>
                </c:pt>
                <c:pt idx="407">
                  <c:v>3.0670521259307901</c:v>
                </c:pt>
                <c:pt idx="408">
                  <c:v>2.0136675834655802</c:v>
                </c:pt>
                <c:pt idx="409">
                  <c:v>0.34281867742538502</c:v>
                </c:pt>
                <c:pt idx="410">
                  <c:v>3.4458675384521502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FB9-43F5-AE72-3DE5B5617D48}"/>
            </c:ext>
          </c:extLst>
        </c:ser>
        <c:ser>
          <c:idx val="8"/>
          <c:order val="5"/>
          <c:tx>
            <c:v>S16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'SH+BB'!$AK$4:$AK$414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'SH+BB'!$AL$4:$AL$414</c:f>
              <c:numCache>
                <c:formatCode>0.00</c:formatCode>
                <c:ptCount val="411"/>
                <c:pt idx="0">
                  <c:v>14.79514503479</c:v>
                </c:pt>
                <c:pt idx="1">
                  <c:v>15.360909461975099</c:v>
                </c:pt>
                <c:pt idx="2">
                  <c:v>20.560344696044901</c:v>
                </c:pt>
                <c:pt idx="3">
                  <c:v>20.423965454101602</c:v>
                </c:pt>
                <c:pt idx="4">
                  <c:v>53.431266784667997</c:v>
                </c:pt>
                <c:pt idx="5">
                  <c:v>70.551086425781193</c:v>
                </c:pt>
                <c:pt idx="6">
                  <c:v>123.8125</c:v>
                </c:pt>
                <c:pt idx="7">
                  <c:v>224.26501464843801</c:v>
                </c:pt>
                <c:pt idx="8">
                  <c:v>244.27442932128901</c:v>
                </c:pt>
                <c:pt idx="9">
                  <c:v>286.40856933593801</c:v>
                </c:pt>
                <c:pt idx="10">
                  <c:v>300.87200927734398</c:v>
                </c:pt>
                <c:pt idx="11">
                  <c:v>278.22674560546898</c:v>
                </c:pt>
                <c:pt idx="12">
                  <c:v>254.89553833007801</c:v>
                </c:pt>
                <c:pt idx="13">
                  <c:v>200.01657104492199</c:v>
                </c:pt>
                <c:pt idx="14">
                  <c:v>161.52445983886699</c:v>
                </c:pt>
                <c:pt idx="15">
                  <c:v>92.435455322265597</c:v>
                </c:pt>
                <c:pt idx="16">
                  <c:v>72.654724121093693</c:v>
                </c:pt>
                <c:pt idx="17">
                  <c:v>28.4708347320557</c:v>
                </c:pt>
                <c:pt idx="18">
                  <c:v>26.2087097167969</c:v>
                </c:pt>
                <c:pt idx="19">
                  <c:v>9.83027839660644</c:v>
                </c:pt>
                <c:pt idx="20">
                  <c:v>10.756625175476101</c:v>
                </c:pt>
                <c:pt idx="21">
                  <c:v>10.3700256347656</c:v>
                </c:pt>
                <c:pt idx="22">
                  <c:v>9.3530941009521502</c:v>
                </c:pt>
                <c:pt idx="23">
                  <c:v>7.1570973396301296</c:v>
                </c:pt>
                <c:pt idx="24">
                  <c:v>9.6032333374023402</c:v>
                </c:pt>
                <c:pt idx="25">
                  <c:v>5.95975637435913</c:v>
                </c:pt>
                <c:pt idx="26">
                  <c:v>6.8336858749389604</c:v>
                </c:pt>
                <c:pt idx="27">
                  <c:v>8.7327985763549805</c:v>
                </c:pt>
                <c:pt idx="28">
                  <c:v>8.6811962127685494</c:v>
                </c:pt>
                <c:pt idx="29">
                  <c:v>7.4176187515258798</c:v>
                </c:pt>
                <c:pt idx="30">
                  <c:v>5.0031986236572301</c:v>
                </c:pt>
                <c:pt idx="31">
                  <c:v>8.3891229629516602</c:v>
                </c:pt>
                <c:pt idx="32">
                  <c:v>7.4287619590759304</c:v>
                </c:pt>
                <c:pt idx="33">
                  <c:v>6.3691334724426296</c:v>
                </c:pt>
                <c:pt idx="34">
                  <c:v>7.7934865951538104</c:v>
                </c:pt>
                <c:pt idx="35">
                  <c:v>7.9522018432617196</c:v>
                </c:pt>
                <c:pt idx="36">
                  <c:v>8.3458576202392596</c:v>
                </c:pt>
                <c:pt idx="37">
                  <c:v>8.85882663726807</c:v>
                </c:pt>
                <c:pt idx="38">
                  <c:v>6.1024546623229998</c:v>
                </c:pt>
                <c:pt idx="39">
                  <c:v>6.8880844116210902</c:v>
                </c:pt>
                <c:pt idx="40">
                  <c:v>0.85561501979827903</c:v>
                </c:pt>
                <c:pt idx="41">
                  <c:v>2.1518213748931898</c:v>
                </c:pt>
                <c:pt idx="42">
                  <c:v>3.4444227218627899</c:v>
                </c:pt>
                <c:pt idx="43">
                  <c:v>-0.14616271853446999</c:v>
                </c:pt>
                <c:pt idx="44">
                  <c:v>1.3141455650329601</c:v>
                </c:pt>
                <c:pt idx="45">
                  <c:v>3.1958413124084499</c:v>
                </c:pt>
                <c:pt idx="46">
                  <c:v>1.4845818281173699</c:v>
                </c:pt>
                <c:pt idx="47">
                  <c:v>1.53525710105896</c:v>
                </c:pt>
                <c:pt idx="48">
                  <c:v>0.55636757612228405</c:v>
                </c:pt>
                <c:pt idx="49">
                  <c:v>4.1266102790832502</c:v>
                </c:pt>
                <c:pt idx="50">
                  <c:v>1.2706605195999101</c:v>
                </c:pt>
                <c:pt idx="51">
                  <c:v>2.3746554851532</c:v>
                </c:pt>
                <c:pt idx="52">
                  <c:v>2.68817162513733</c:v>
                </c:pt>
                <c:pt idx="53">
                  <c:v>5.1355571746826199</c:v>
                </c:pt>
                <c:pt idx="54">
                  <c:v>5.2007174491882298</c:v>
                </c:pt>
                <c:pt idx="55">
                  <c:v>2.3866097927093501</c:v>
                </c:pt>
                <c:pt idx="56">
                  <c:v>5.75343561172485</c:v>
                </c:pt>
                <c:pt idx="57">
                  <c:v>3.7057299613952601</c:v>
                </c:pt>
                <c:pt idx="58">
                  <c:v>4.9905748367309597</c:v>
                </c:pt>
                <c:pt idx="59">
                  <c:v>7.1799564361572301</c:v>
                </c:pt>
                <c:pt idx="60">
                  <c:v>3.6704478263854998</c:v>
                </c:pt>
                <c:pt idx="61">
                  <c:v>5.0409240722656197</c:v>
                </c:pt>
                <c:pt idx="62">
                  <c:v>7.0364246368408203</c:v>
                </c:pt>
                <c:pt idx="63">
                  <c:v>6.8089447021484402</c:v>
                </c:pt>
                <c:pt idx="64">
                  <c:v>5.1208209991455096</c:v>
                </c:pt>
                <c:pt idx="65">
                  <c:v>8.2219762802124006</c:v>
                </c:pt>
                <c:pt idx="66">
                  <c:v>5.4086236953735396</c:v>
                </c:pt>
                <c:pt idx="67">
                  <c:v>3.7874011993408199</c:v>
                </c:pt>
                <c:pt idx="68">
                  <c:v>4.5606894493103001</c:v>
                </c:pt>
                <c:pt idx="69">
                  <c:v>6.3251829147338903</c:v>
                </c:pt>
                <c:pt idx="70">
                  <c:v>5.2884702682495099</c:v>
                </c:pt>
                <c:pt idx="71">
                  <c:v>4.16139936447144</c:v>
                </c:pt>
                <c:pt idx="72">
                  <c:v>7.8606815338134801</c:v>
                </c:pt>
                <c:pt idx="73">
                  <c:v>4.6486959457397496</c:v>
                </c:pt>
                <c:pt idx="74">
                  <c:v>4.7604799270629901</c:v>
                </c:pt>
                <c:pt idx="75">
                  <c:v>4.3065276145935103</c:v>
                </c:pt>
                <c:pt idx="76">
                  <c:v>8.6338005065918004</c:v>
                </c:pt>
                <c:pt idx="77">
                  <c:v>5.4504823684692401</c:v>
                </c:pt>
                <c:pt idx="78">
                  <c:v>3.5316605567932098</c:v>
                </c:pt>
                <c:pt idx="79">
                  <c:v>3.7330377101898198</c:v>
                </c:pt>
                <c:pt idx="80">
                  <c:v>11.002378463745099</c:v>
                </c:pt>
                <c:pt idx="81">
                  <c:v>9.2422418594360298</c:v>
                </c:pt>
                <c:pt idx="82">
                  <c:v>8.9435119628906303</c:v>
                </c:pt>
                <c:pt idx="83">
                  <c:v>11.4879302978516</c:v>
                </c:pt>
                <c:pt idx="84">
                  <c:v>12.5137948989868</c:v>
                </c:pt>
                <c:pt idx="85">
                  <c:v>10.971755027771</c:v>
                </c:pt>
                <c:pt idx="86">
                  <c:v>16.8493461608887</c:v>
                </c:pt>
                <c:pt idx="87">
                  <c:v>10.716337203979499</c:v>
                </c:pt>
                <c:pt idx="88">
                  <c:v>11.7788543701172</c:v>
                </c:pt>
                <c:pt idx="89">
                  <c:v>10.502214431762701</c:v>
                </c:pt>
                <c:pt idx="90">
                  <c:v>12.923597335815399</c:v>
                </c:pt>
                <c:pt idx="91">
                  <c:v>12.619416236877401</c:v>
                </c:pt>
                <c:pt idx="92">
                  <c:v>12.867753982543899</c:v>
                </c:pt>
                <c:pt idx="93">
                  <c:v>11.2699127197266</c:v>
                </c:pt>
                <c:pt idx="94">
                  <c:v>15.076734542846699</c:v>
                </c:pt>
                <c:pt idx="95">
                  <c:v>20.613235473632798</c:v>
                </c:pt>
                <c:pt idx="96">
                  <c:v>13.6353702545166</c:v>
                </c:pt>
                <c:pt idx="97">
                  <c:v>14.9654493331909</c:v>
                </c:pt>
                <c:pt idx="98">
                  <c:v>13.671892166137701</c:v>
                </c:pt>
                <c:pt idx="99">
                  <c:v>13.384422302246101</c:v>
                </c:pt>
                <c:pt idx="100">
                  <c:v>12.736900329589799</c:v>
                </c:pt>
                <c:pt idx="101">
                  <c:v>15.986494064331101</c:v>
                </c:pt>
                <c:pt idx="102">
                  <c:v>15.159095764160201</c:v>
                </c:pt>
                <c:pt idx="103">
                  <c:v>10.8626766204834</c:v>
                </c:pt>
                <c:pt idx="104">
                  <c:v>14.5015354156494</c:v>
                </c:pt>
                <c:pt idx="105">
                  <c:v>15.3983306884766</c:v>
                </c:pt>
                <c:pt idx="106">
                  <c:v>9.5060462951660192</c:v>
                </c:pt>
                <c:pt idx="107">
                  <c:v>11.865044593811</c:v>
                </c:pt>
                <c:pt idx="108">
                  <c:v>10.2371730804443</c:v>
                </c:pt>
                <c:pt idx="109">
                  <c:v>13.7900657653809</c:v>
                </c:pt>
                <c:pt idx="110">
                  <c:v>15.8937892913818</c:v>
                </c:pt>
                <c:pt idx="111">
                  <c:v>17.785327911376999</c:v>
                </c:pt>
                <c:pt idx="112">
                  <c:v>13.244556427001999</c:v>
                </c:pt>
                <c:pt idx="113">
                  <c:v>15.939659118652299</c:v>
                </c:pt>
                <c:pt idx="114">
                  <c:v>15.595710754394499</c:v>
                </c:pt>
                <c:pt idx="115">
                  <c:v>14.5954132080078</c:v>
                </c:pt>
                <c:pt idx="116">
                  <c:v>17.443721771240199</c:v>
                </c:pt>
                <c:pt idx="117">
                  <c:v>16.717891693115199</c:v>
                </c:pt>
                <c:pt idx="118">
                  <c:v>16.457210540771499</c:v>
                </c:pt>
                <c:pt idx="119">
                  <c:v>21.689020156860401</c:v>
                </c:pt>
                <c:pt idx="120">
                  <c:v>18.931724548339801</c:v>
                </c:pt>
                <c:pt idx="121">
                  <c:v>15.420381546020501</c:v>
                </c:pt>
                <c:pt idx="122">
                  <c:v>16.8216667175293</c:v>
                </c:pt>
                <c:pt idx="123">
                  <c:v>16.749975204467798</c:v>
                </c:pt>
                <c:pt idx="124">
                  <c:v>20.8614807128906</c:v>
                </c:pt>
                <c:pt idx="125">
                  <c:v>15.786495208740201</c:v>
                </c:pt>
                <c:pt idx="126">
                  <c:v>16.255708694458001</c:v>
                </c:pt>
                <c:pt idx="127">
                  <c:v>15.105801582336399</c:v>
                </c:pt>
                <c:pt idx="128">
                  <c:v>20.089435577392599</c:v>
                </c:pt>
                <c:pt idx="129">
                  <c:v>18.336948394775401</c:v>
                </c:pt>
                <c:pt idx="130">
                  <c:v>22.893131256103501</c:v>
                </c:pt>
                <c:pt idx="131">
                  <c:v>15.694735527038601</c:v>
                </c:pt>
                <c:pt idx="132">
                  <c:v>22.299659729003899</c:v>
                </c:pt>
                <c:pt idx="133">
                  <c:v>17.878679275512699</c:v>
                </c:pt>
                <c:pt idx="134">
                  <c:v>17.6060791015625</c:v>
                </c:pt>
                <c:pt idx="135">
                  <c:v>25.109066009521499</c:v>
                </c:pt>
                <c:pt idx="136">
                  <c:v>27.8965454101562</c:v>
                </c:pt>
                <c:pt idx="137">
                  <c:v>21.080074310302699</c:v>
                </c:pt>
                <c:pt idx="138">
                  <c:v>29.5056762695313</c:v>
                </c:pt>
                <c:pt idx="139">
                  <c:v>27.585159301757798</c:v>
                </c:pt>
                <c:pt idx="140">
                  <c:v>26.9389343261719</c:v>
                </c:pt>
                <c:pt idx="141">
                  <c:v>19.1205940246582</c:v>
                </c:pt>
                <c:pt idx="142">
                  <c:v>25.836383819580099</c:v>
                </c:pt>
                <c:pt idx="143">
                  <c:v>25.2452392578125</c:v>
                </c:pt>
                <c:pt idx="144">
                  <c:v>32.892704010009801</c:v>
                </c:pt>
                <c:pt idx="145">
                  <c:v>29.7103271484375</c:v>
                </c:pt>
                <c:pt idx="146">
                  <c:v>29.899349212646499</c:v>
                </c:pt>
                <c:pt idx="147">
                  <c:v>36.130157470703097</c:v>
                </c:pt>
                <c:pt idx="148">
                  <c:v>26.940677642822301</c:v>
                </c:pt>
                <c:pt idx="149">
                  <c:v>26.039716720581101</c:v>
                </c:pt>
                <c:pt idx="150">
                  <c:v>24.118261337280298</c:v>
                </c:pt>
                <c:pt idx="151">
                  <c:v>26.895114898681602</c:v>
                </c:pt>
                <c:pt idx="152">
                  <c:v>28.274116516113299</c:v>
                </c:pt>
                <c:pt idx="153">
                  <c:v>31.1039028167725</c:v>
                </c:pt>
                <c:pt idx="154">
                  <c:v>29.5412712097168</c:v>
                </c:pt>
                <c:pt idx="155">
                  <c:v>29.563270568847699</c:v>
                </c:pt>
                <c:pt idx="156">
                  <c:v>30.8252983093262</c:v>
                </c:pt>
                <c:pt idx="157">
                  <c:v>33.934772491455099</c:v>
                </c:pt>
                <c:pt idx="158">
                  <c:v>34.844959259033203</c:v>
                </c:pt>
                <c:pt idx="159">
                  <c:v>37.035476684570298</c:v>
                </c:pt>
                <c:pt idx="160">
                  <c:v>29.074344635009801</c:v>
                </c:pt>
                <c:pt idx="161">
                  <c:v>42.8100776672363</c:v>
                </c:pt>
                <c:pt idx="162">
                  <c:v>41.435066223144503</c:v>
                </c:pt>
                <c:pt idx="163">
                  <c:v>42.022933959960902</c:v>
                </c:pt>
                <c:pt idx="164">
                  <c:v>41.258125305175803</c:v>
                </c:pt>
                <c:pt idx="165">
                  <c:v>41.5247802734375</c:v>
                </c:pt>
                <c:pt idx="166">
                  <c:v>47.807899475097699</c:v>
                </c:pt>
                <c:pt idx="167">
                  <c:v>38.670135498046903</c:v>
                </c:pt>
                <c:pt idx="168">
                  <c:v>46.414299011230497</c:v>
                </c:pt>
                <c:pt idx="169">
                  <c:v>46.371788024902301</c:v>
                </c:pt>
                <c:pt idx="170">
                  <c:v>45.396907806396499</c:v>
                </c:pt>
                <c:pt idx="171">
                  <c:v>41.318897247314503</c:v>
                </c:pt>
                <c:pt idx="172">
                  <c:v>46.52783203125</c:v>
                </c:pt>
                <c:pt idx="173">
                  <c:v>48.944099426269503</c:v>
                </c:pt>
                <c:pt idx="174">
                  <c:v>47.855667114257798</c:v>
                </c:pt>
                <c:pt idx="175">
                  <c:v>53.544246673583999</c:v>
                </c:pt>
                <c:pt idx="176">
                  <c:v>48.4481201171875</c:v>
                </c:pt>
                <c:pt idx="177">
                  <c:v>59.7410888671875</c:v>
                </c:pt>
                <c:pt idx="178">
                  <c:v>57.71728515625</c:v>
                </c:pt>
                <c:pt idx="179">
                  <c:v>62.189010620117202</c:v>
                </c:pt>
                <c:pt idx="180">
                  <c:v>57.321449279785199</c:v>
                </c:pt>
                <c:pt idx="181">
                  <c:v>57.579971313476598</c:v>
                </c:pt>
                <c:pt idx="182">
                  <c:v>48.796401977539098</c:v>
                </c:pt>
                <c:pt idx="183">
                  <c:v>51.972427368164098</c:v>
                </c:pt>
                <c:pt idx="184">
                  <c:v>52.482192993164098</c:v>
                </c:pt>
                <c:pt idx="185">
                  <c:v>56.099159240722699</c:v>
                </c:pt>
                <c:pt idx="186">
                  <c:v>70.060623168945298</c:v>
                </c:pt>
                <c:pt idx="187">
                  <c:v>45.902847290039098</c:v>
                </c:pt>
                <c:pt idx="188">
                  <c:v>57.380111694335902</c:v>
                </c:pt>
                <c:pt idx="189">
                  <c:v>60.381011962890597</c:v>
                </c:pt>
                <c:pt idx="190">
                  <c:v>51.3458251953125</c:v>
                </c:pt>
                <c:pt idx="191">
                  <c:v>53.511386871337898</c:v>
                </c:pt>
                <c:pt idx="192">
                  <c:v>54.198631286621101</c:v>
                </c:pt>
                <c:pt idx="193">
                  <c:v>65.443153381347699</c:v>
                </c:pt>
                <c:pt idx="194">
                  <c:v>62.803508758544901</c:v>
                </c:pt>
                <c:pt idx="195">
                  <c:v>50.962593078613303</c:v>
                </c:pt>
                <c:pt idx="196">
                  <c:v>53.621055603027301</c:v>
                </c:pt>
                <c:pt idx="197">
                  <c:v>62.1261596679688</c:v>
                </c:pt>
                <c:pt idx="198">
                  <c:v>48.5501098632812</c:v>
                </c:pt>
                <c:pt idx="199">
                  <c:v>60.243064880371101</c:v>
                </c:pt>
                <c:pt idx="200">
                  <c:v>61.9716186523437</c:v>
                </c:pt>
                <c:pt idx="201">
                  <c:v>53.0806274414063</c:v>
                </c:pt>
                <c:pt idx="202">
                  <c:v>56.258171081542997</c:v>
                </c:pt>
                <c:pt idx="203">
                  <c:v>53.077728271484403</c:v>
                </c:pt>
                <c:pt idx="204">
                  <c:v>62.051040649414098</c:v>
                </c:pt>
                <c:pt idx="205">
                  <c:v>48.714378356933601</c:v>
                </c:pt>
                <c:pt idx="206">
                  <c:v>56.744071960449197</c:v>
                </c:pt>
                <c:pt idx="207">
                  <c:v>58.336372375488303</c:v>
                </c:pt>
                <c:pt idx="208">
                  <c:v>54.917633056640597</c:v>
                </c:pt>
                <c:pt idx="209">
                  <c:v>57.547561645507798</c:v>
                </c:pt>
                <c:pt idx="210">
                  <c:v>58.693199157714801</c:v>
                </c:pt>
                <c:pt idx="211">
                  <c:v>58.1898803710937</c:v>
                </c:pt>
                <c:pt idx="212">
                  <c:v>58.533367156982401</c:v>
                </c:pt>
                <c:pt idx="213">
                  <c:v>59.887912750244098</c:v>
                </c:pt>
                <c:pt idx="214">
                  <c:v>57.5489311218262</c:v>
                </c:pt>
                <c:pt idx="215">
                  <c:v>55.056045532226598</c:v>
                </c:pt>
                <c:pt idx="216">
                  <c:v>52.278163909912102</c:v>
                </c:pt>
                <c:pt idx="217">
                  <c:v>62.095893859863303</c:v>
                </c:pt>
                <c:pt idx="218">
                  <c:v>58.743339538574197</c:v>
                </c:pt>
                <c:pt idx="219">
                  <c:v>51.705101013183601</c:v>
                </c:pt>
                <c:pt idx="220">
                  <c:v>60.171157836914098</c:v>
                </c:pt>
                <c:pt idx="221">
                  <c:v>57.945137023925803</c:v>
                </c:pt>
                <c:pt idx="222">
                  <c:v>55.824729919433601</c:v>
                </c:pt>
                <c:pt idx="223">
                  <c:v>58.561264038085902</c:v>
                </c:pt>
                <c:pt idx="224">
                  <c:v>61.924530029296903</c:v>
                </c:pt>
                <c:pt idx="225">
                  <c:v>61.595474243164098</c:v>
                </c:pt>
                <c:pt idx="226">
                  <c:v>57.925846099853501</c:v>
                </c:pt>
                <c:pt idx="227">
                  <c:v>50.355796813964801</c:v>
                </c:pt>
                <c:pt idx="228">
                  <c:v>52.038093566894503</c:v>
                </c:pt>
                <c:pt idx="229">
                  <c:v>62.277477264404297</c:v>
                </c:pt>
                <c:pt idx="230">
                  <c:v>56.418342590332003</c:v>
                </c:pt>
                <c:pt idx="231">
                  <c:v>53.903816223144503</c:v>
                </c:pt>
                <c:pt idx="232">
                  <c:v>51.267936706542997</c:v>
                </c:pt>
                <c:pt idx="233">
                  <c:v>62.074874877929702</c:v>
                </c:pt>
                <c:pt idx="234">
                  <c:v>61.132480621337898</c:v>
                </c:pt>
                <c:pt idx="235">
                  <c:v>54.654548645019503</c:v>
                </c:pt>
                <c:pt idx="236">
                  <c:v>51.651859283447301</c:v>
                </c:pt>
                <c:pt idx="237">
                  <c:v>55.112693786621101</c:v>
                </c:pt>
                <c:pt idx="238">
                  <c:v>52.522884368896499</c:v>
                </c:pt>
                <c:pt idx="239">
                  <c:v>52.432334899902301</c:v>
                </c:pt>
                <c:pt idx="240">
                  <c:v>47.029537200927699</c:v>
                </c:pt>
                <c:pt idx="241">
                  <c:v>44.229034423828097</c:v>
                </c:pt>
                <c:pt idx="242">
                  <c:v>50.173110961914098</c:v>
                </c:pt>
                <c:pt idx="243">
                  <c:v>50.500869750976598</c:v>
                </c:pt>
                <c:pt idx="244">
                  <c:v>47.2070922851562</c:v>
                </c:pt>
                <c:pt idx="245">
                  <c:v>53.9012451171875</c:v>
                </c:pt>
                <c:pt idx="246">
                  <c:v>50.2800102233887</c:v>
                </c:pt>
                <c:pt idx="247">
                  <c:v>44.609466552734403</c:v>
                </c:pt>
                <c:pt idx="248">
                  <c:v>40.3352661132812</c:v>
                </c:pt>
                <c:pt idx="249">
                  <c:v>53.639450073242202</c:v>
                </c:pt>
                <c:pt idx="250">
                  <c:v>41.162155151367202</c:v>
                </c:pt>
                <c:pt idx="251">
                  <c:v>44.864784240722699</c:v>
                </c:pt>
                <c:pt idx="252">
                  <c:v>41.638946533203097</c:v>
                </c:pt>
                <c:pt idx="253">
                  <c:v>46.417312622070298</c:v>
                </c:pt>
                <c:pt idx="254">
                  <c:v>47.037246704101598</c:v>
                </c:pt>
                <c:pt idx="255">
                  <c:v>44.762672424316399</c:v>
                </c:pt>
                <c:pt idx="256">
                  <c:v>55.177646636962898</c:v>
                </c:pt>
                <c:pt idx="257">
                  <c:v>38.745475769042997</c:v>
                </c:pt>
                <c:pt idx="258">
                  <c:v>43.718681335449197</c:v>
                </c:pt>
                <c:pt idx="259">
                  <c:v>40.5498046875</c:v>
                </c:pt>
                <c:pt idx="260">
                  <c:v>37.108127593994098</c:v>
                </c:pt>
                <c:pt idx="261">
                  <c:v>37.290699005127003</c:v>
                </c:pt>
                <c:pt idx="262">
                  <c:v>40.3428955078125</c:v>
                </c:pt>
                <c:pt idx="263">
                  <c:v>40.605987548828097</c:v>
                </c:pt>
                <c:pt idx="264">
                  <c:v>34.182258605957003</c:v>
                </c:pt>
                <c:pt idx="265">
                  <c:v>27.468936920166001</c:v>
                </c:pt>
                <c:pt idx="266">
                  <c:v>32.554969787597699</c:v>
                </c:pt>
                <c:pt idx="267">
                  <c:v>35.649154663085902</c:v>
                </c:pt>
                <c:pt idx="268">
                  <c:v>32.743408203125</c:v>
                </c:pt>
                <c:pt idx="269">
                  <c:v>30.632804870605501</c:v>
                </c:pt>
                <c:pt idx="270">
                  <c:v>27.1794548034668</c:v>
                </c:pt>
                <c:pt idx="271">
                  <c:v>34.543537139892599</c:v>
                </c:pt>
                <c:pt idx="272">
                  <c:v>30.0446662902832</c:v>
                </c:pt>
                <c:pt idx="273">
                  <c:v>34.290733337402301</c:v>
                </c:pt>
                <c:pt idx="274">
                  <c:v>35.633995056152301</c:v>
                </c:pt>
                <c:pt idx="275">
                  <c:v>28.523044586181602</c:v>
                </c:pt>
                <c:pt idx="276">
                  <c:v>26.691871643066399</c:v>
                </c:pt>
                <c:pt idx="277">
                  <c:v>35.647430419921903</c:v>
                </c:pt>
                <c:pt idx="278">
                  <c:v>31.888597488403299</c:v>
                </c:pt>
                <c:pt idx="279">
                  <c:v>43.011009216308601</c:v>
                </c:pt>
                <c:pt idx="280">
                  <c:v>29.1021633148193</c:v>
                </c:pt>
                <c:pt idx="281">
                  <c:v>24.4656867980957</c:v>
                </c:pt>
                <c:pt idx="282">
                  <c:v>29.811620712280298</c:v>
                </c:pt>
                <c:pt idx="283">
                  <c:v>32.754104614257798</c:v>
                </c:pt>
                <c:pt idx="284">
                  <c:v>29.248306274414102</c:v>
                </c:pt>
                <c:pt idx="285">
                  <c:v>26.824424743652301</c:v>
                </c:pt>
                <c:pt idx="286">
                  <c:v>27.407300949096701</c:v>
                </c:pt>
                <c:pt idx="287">
                  <c:v>33.486015319824197</c:v>
                </c:pt>
                <c:pt idx="288">
                  <c:v>25.958070755004901</c:v>
                </c:pt>
                <c:pt idx="289">
                  <c:v>20.516918182373001</c:v>
                </c:pt>
                <c:pt idx="290">
                  <c:v>28.2505912780762</c:v>
                </c:pt>
                <c:pt idx="291">
                  <c:v>29.976343154907202</c:v>
                </c:pt>
                <c:pt idx="292">
                  <c:v>23.090793609619102</c:v>
                </c:pt>
                <c:pt idx="293">
                  <c:v>33.114501953125</c:v>
                </c:pt>
                <c:pt idx="294">
                  <c:v>19.400798797607401</c:v>
                </c:pt>
                <c:pt idx="295">
                  <c:v>24.012668609619102</c:v>
                </c:pt>
                <c:pt idx="296">
                  <c:v>23.449642181396499</c:v>
                </c:pt>
                <c:pt idx="297">
                  <c:v>21.144412994384801</c:v>
                </c:pt>
                <c:pt idx="298">
                  <c:v>23.027656555175799</c:v>
                </c:pt>
                <c:pt idx="299">
                  <c:v>20.647289276123001</c:v>
                </c:pt>
                <c:pt idx="300">
                  <c:v>19.554876327514599</c:v>
                </c:pt>
                <c:pt idx="301">
                  <c:v>17.169479370117202</c:v>
                </c:pt>
                <c:pt idx="302">
                  <c:v>21.184597015380898</c:v>
                </c:pt>
                <c:pt idx="303">
                  <c:v>18.812484741210898</c:v>
                </c:pt>
                <c:pt idx="304">
                  <c:v>18.1473598480225</c:v>
                </c:pt>
                <c:pt idx="305">
                  <c:v>21.3711242675781</c:v>
                </c:pt>
                <c:pt idx="306">
                  <c:v>21.353755950927699</c:v>
                </c:pt>
                <c:pt idx="307">
                  <c:v>18.738050460815401</c:v>
                </c:pt>
                <c:pt idx="308">
                  <c:v>17.053417205810501</c:v>
                </c:pt>
                <c:pt idx="309">
                  <c:v>21.1564235687256</c:v>
                </c:pt>
                <c:pt idx="310">
                  <c:v>11.979144096374499</c:v>
                </c:pt>
                <c:pt idx="311">
                  <c:v>19.717506408691399</c:v>
                </c:pt>
                <c:pt idx="312">
                  <c:v>16.828269958496101</c:v>
                </c:pt>
                <c:pt idx="313">
                  <c:v>17.7017498016357</c:v>
                </c:pt>
                <c:pt idx="314">
                  <c:v>14.526946067810099</c:v>
                </c:pt>
                <c:pt idx="315">
                  <c:v>11.9061603546143</c:v>
                </c:pt>
                <c:pt idx="316">
                  <c:v>16.2013244628906</c:v>
                </c:pt>
                <c:pt idx="317">
                  <c:v>12.397920608520501</c:v>
                </c:pt>
                <c:pt idx="318">
                  <c:v>12.153062820434601</c:v>
                </c:pt>
                <c:pt idx="319">
                  <c:v>16.044599533081101</c:v>
                </c:pt>
                <c:pt idx="320">
                  <c:v>12.451683044433601</c:v>
                </c:pt>
                <c:pt idx="321">
                  <c:v>10.078229904174799</c:v>
                </c:pt>
                <c:pt idx="322">
                  <c:v>9.8875045776367205</c:v>
                </c:pt>
                <c:pt idx="323">
                  <c:v>12.5608921051025</c:v>
                </c:pt>
                <c:pt idx="324">
                  <c:v>16.517177581787099</c:v>
                </c:pt>
                <c:pt idx="325">
                  <c:v>14.6311960220337</c:v>
                </c:pt>
                <c:pt idx="326">
                  <c:v>15.348411560058601</c:v>
                </c:pt>
                <c:pt idx="327">
                  <c:v>6.99064445495606</c:v>
                </c:pt>
                <c:pt idx="328">
                  <c:v>8.9209957122802699</c:v>
                </c:pt>
                <c:pt idx="329">
                  <c:v>12.1674613952637</c:v>
                </c:pt>
                <c:pt idx="330">
                  <c:v>9.2794399261474592</c:v>
                </c:pt>
                <c:pt idx="331">
                  <c:v>8.5766334533691406</c:v>
                </c:pt>
                <c:pt idx="332">
                  <c:v>10.598350524902299</c:v>
                </c:pt>
                <c:pt idx="333">
                  <c:v>12.084901809692401</c:v>
                </c:pt>
                <c:pt idx="334">
                  <c:v>8.3279008865356392</c:v>
                </c:pt>
                <c:pt idx="335">
                  <c:v>9.4699745178222692</c:v>
                </c:pt>
                <c:pt idx="336">
                  <c:v>9.3085594177246094</c:v>
                </c:pt>
                <c:pt idx="337">
                  <c:v>8.8896217346191406</c:v>
                </c:pt>
                <c:pt idx="338">
                  <c:v>9.9814205169677699</c:v>
                </c:pt>
                <c:pt idx="339">
                  <c:v>11.1761360168457</c:v>
                </c:pt>
                <c:pt idx="340">
                  <c:v>6.9391751289367702</c:v>
                </c:pt>
                <c:pt idx="341">
                  <c:v>7.7009158134460503</c:v>
                </c:pt>
                <c:pt idx="342">
                  <c:v>10.7839469909668</c:v>
                </c:pt>
                <c:pt idx="343">
                  <c:v>6.4003362655639702</c:v>
                </c:pt>
                <c:pt idx="344">
                  <c:v>7.4969625473022496</c:v>
                </c:pt>
                <c:pt idx="345">
                  <c:v>4.8135137557983398</c:v>
                </c:pt>
                <c:pt idx="346">
                  <c:v>7.58467769622803</c:v>
                </c:pt>
                <c:pt idx="347">
                  <c:v>6.5871615409851101</c:v>
                </c:pt>
                <c:pt idx="348">
                  <c:v>4.9817028045654297</c:v>
                </c:pt>
                <c:pt idx="349">
                  <c:v>3.19002342224121</c:v>
                </c:pt>
                <c:pt idx="350">
                  <c:v>4.1893501281738299</c:v>
                </c:pt>
                <c:pt idx="351">
                  <c:v>6.3003802299499503</c:v>
                </c:pt>
                <c:pt idx="352">
                  <c:v>6.5227589607238796</c:v>
                </c:pt>
                <c:pt idx="353">
                  <c:v>3.8927302360534699</c:v>
                </c:pt>
                <c:pt idx="354">
                  <c:v>7.1731748580932599</c:v>
                </c:pt>
                <c:pt idx="355">
                  <c:v>4.7098646163940403</c:v>
                </c:pt>
                <c:pt idx="356">
                  <c:v>6.0874347686767596</c:v>
                </c:pt>
                <c:pt idx="357">
                  <c:v>6.92144680023193</c:v>
                </c:pt>
                <c:pt idx="358">
                  <c:v>8.4769506454467791</c:v>
                </c:pt>
                <c:pt idx="359">
                  <c:v>3.2625594139099099</c:v>
                </c:pt>
                <c:pt idx="360">
                  <c:v>9.0244712829589808</c:v>
                </c:pt>
                <c:pt idx="361">
                  <c:v>9.4773159027099592</c:v>
                </c:pt>
                <c:pt idx="362">
                  <c:v>2.0931437015533398</c:v>
                </c:pt>
                <c:pt idx="363">
                  <c:v>6.2319374084472701</c:v>
                </c:pt>
                <c:pt idx="364">
                  <c:v>14.2495336532593</c:v>
                </c:pt>
                <c:pt idx="365">
                  <c:v>3.1533350944518999</c:v>
                </c:pt>
                <c:pt idx="366">
                  <c:v>4.0363750457763699</c:v>
                </c:pt>
                <c:pt idx="367">
                  <c:v>3.97585201263428</c:v>
                </c:pt>
                <c:pt idx="368">
                  <c:v>4.1944894790649396</c:v>
                </c:pt>
                <c:pt idx="369">
                  <c:v>3.6880185604095499</c:v>
                </c:pt>
                <c:pt idx="370">
                  <c:v>3.6974301338195801</c:v>
                </c:pt>
                <c:pt idx="371">
                  <c:v>3.4809417724609402</c:v>
                </c:pt>
                <c:pt idx="372">
                  <c:v>5.1320371627807599</c:v>
                </c:pt>
                <c:pt idx="373">
                  <c:v>5.1758918762206996</c:v>
                </c:pt>
                <c:pt idx="374">
                  <c:v>2.0104117393493701</c:v>
                </c:pt>
                <c:pt idx="375">
                  <c:v>2.59445428848267</c:v>
                </c:pt>
                <c:pt idx="376">
                  <c:v>3.2108421325683598</c:v>
                </c:pt>
                <c:pt idx="377">
                  <c:v>5.1054782867431596</c:v>
                </c:pt>
                <c:pt idx="378">
                  <c:v>2.7962231636047399</c:v>
                </c:pt>
                <c:pt idx="379">
                  <c:v>3.31130075454712</c:v>
                </c:pt>
                <c:pt idx="380">
                  <c:v>3.8540136814117401</c:v>
                </c:pt>
                <c:pt idx="381">
                  <c:v>1.21090877056122</c:v>
                </c:pt>
                <c:pt idx="382">
                  <c:v>2.9488954544067401</c:v>
                </c:pt>
                <c:pt idx="383">
                  <c:v>3.1906683444976802</c:v>
                </c:pt>
                <c:pt idx="384">
                  <c:v>1.6279985904693599</c:v>
                </c:pt>
                <c:pt idx="385">
                  <c:v>1.9088445901870701</c:v>
                </c:pt>
                <c:pt idx="386">
                  <c:v>2.5457196235656698</c:v>
                </c:pt>
                <c:pt idx="387">
                  <c:v>1.73671746253967</c:v>
                </c:pt>
                <c:pt idx="388">
                  <c:v>3.7019057273864702</c:v>
                </c:pt>
                <c:pt idx="389">
                  <c:v>4.68607521057129</c:v>
                </c:pt>
                <c:pt idx="390">
                  <c:v>2.4530186653137198</c:v>
                </c:pt>
                <c:pt idx="391">
                  <c:v>2.2955868244171098</c:v>
                </c:pt>
                <c:pt idx="392">
                  <c:v>3.4880411624908398</c:v>
                </c:pt>
                <c:pt idx="393">
                  <c:v>2.2578999996185298</c:v>
                </c:pt>
                <c:pt idx="394">
                  <c:v>0.84803545475006104</c:v>
                </c:pt>
                <c:pt idx="395">
                  <c:v>1.1160869598388701</c:v>
                </c:pt>
                <c:pt idx="396">
                  <c:v>2.1059608459472701</c:v>
                </c:pt>
                <c:pt idx="397">
                  <c:v>2.5895323753356898</c:v>
                </c:pt>
                <c:pt idx="398">
                  <c:v>2.9510307312011701</c:v>
                </c:pt>
                <c:pt idx="399">
                  <c:v>3.0094854831695601</c:v>
                </c:pt>
                <c:pt idx="400">
                  <c:v>4.7822513580322301</c:v>
                </c:pt>
                <c:pt idx="401">
                  <c:v>1.4885627031326301</c:v>
                </c:pt>
                <c:pt idx="402">
                  <c:v>2.1551783084869398</c:v>
                </c:pt>
                <c:pt idx="403">
                  <c:v>-0.129819691181183</c:v>
                </c:pt>
                <c:pt idx="404">
                  <c:v>2.1196157932281499</c:v>
                </c:pt>
                <c:pt idx="405">
                  <c:v>2.2362246513366699</c:v>
                </c:pt>
                <c:pt idx="406">
                  <c:v>0.65606713294982899</c:v>
                </c:pt>
                <c:pt idx="407">
                  <c:v>0.18967837095260601</c:v>
                </c:pt>
                <c:pt idx="408">
                  <c:v>1.8012220859527599</c:v>
                </c:pt>
                <c:pt idx="409">
                  <c:v>0.59112566709518399</c:v>
                </c:pt>
                <c:pt idx="410">
                  <c:v>-0.21876698732376099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FB9-43F5-AE72-3DE5B5617D48}"/>
            </c:ext>
          </c:extLst>
        </c:ser>
        <c:ser>
          <c:idx val="10"/>
          <c:order val="6"/>
          <c:tx>
            <c:v>S20</c:v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'SH+BB'!$AT$4:$AT$414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'SH+BB'!$AU$4:$AU$414</c:f>
              <c:numCache>
                <c:formatCode>0.00</c:formatCode>
                <c:ptCount val="411"/>
                <c:pt idx="0">
                  <c:v>14.731468200683601</c:v>
                </c:pt>
                <c:pt idx="1">
                  <c:v>18.7625541687012</c:v>
                </c:pt>
                <c:pt idx="2">
                  <c:v>20.245374679565401</c:v>
                </c:pt>
                <c:pt idx="3">
                  <c:v>26.5210990905762</c:v>
                </c:pt>
                <c:pt idx="4">
                  <c:v>42.317489624023402</c:v>
                </c:pt>
                <c:pt idx="5">
                  <c:v>71.411087036132798</c:v>
                </c:pt>
                <c:pt idx="6">
                  <c:v>131.09994506835901</c:v>
                </c:pt>
                <c:pt idx="7">
                  <c:v>197.74172973632801</c:v>
                </c:pt>
                <c:pt idx="8">
                  <c:v>237.00238037109401</c:v>
                </c:pt>
                <c:pt idx="9">
                  <c:v>310.73284912109398</c:v>
                </c:pt>
                <c:pt idx="10">
                  <c:v>297.49954223632801</c:v>
                </c:pt>
                <c:pt idx="11">
                  <c:v>291.297119140625</c:v>
                </c:pt>
                <c:pt idx="12">
                  <c:v>263.72213745117199</c:v>
                </c:pt>
                <c:pt idx="13">
                  <c:v>198.88146972656199</c:v>
                </c:pt>
                <c:pt idx="14">
                  <c:v>140.50997924804699</c:v>
                </c:pt>
                <c:pt idx="15">
                  <c:v>89.4664306640625</c:v>
                </c:pt>
                <c:pt idx="16">
                  <c:v>56.7591361999512</c:v>
                </c:pt>
                <c:pt idx="17">
                  <c:v>42.864997863769503</c:v>
                </c:pt>
                <c:pt idx="18">
                  <c:v>27.694953918456999</c:v>
                </c:pt>
                <c:pt idx="19">
                  <c:v>19.2798366546631</c:v>
                </c:pt>
                <c:pt idx="20">
                  <c:v>15.284992218017599</c:v>
                </c:pt>
                <c:pt idx="21">
                  <c:v>18.191650390625</c:v>
                </c:pt>
                <c:pt idx="22">
                  <c:v>13.0141296386719</c:v>
                </c:pt>
                <c:pt idx="23">
                  <c:v>17.444007873535199</c:v>
                </c:pt>
                <c:pt idx="24">
                  <c:v>9.1322221755981392</c:v>
                </c:pt>
                <c:pt idx="25">
                  <c:v>9.3851833343505895</c:v>
                </c:pt>
                <c:pt idx="26">
                  <c:v>8.3889284133911097</c:v>
                </c:pt>
                <c:pt idx="27">
                  <c:v>9.7936534881591797</c:v>
                </c:pt>
                <c:pt idx="28">
                  <c:v>7.0645322799682599</c:v>
                </c:pt>
                <c:pt idx="29">
                  <c:v>11.455293655395501</c:v>
                </c:pt>
                <c:pt idx="30">
                  <c:v>9.4396333694458008</c:v>
                </c:pt>
                <c:pt idx="31">
                  <c:v>10.928433418273899</c:v>
                </c:pt>
                <c:pt idx="32">
                  <c:v>11.142302513122599</c:v>
                </c:pt>
                <c:pt idx="33">
                  <c:v>7.2257895469665501</c:v>
                </c:pt>
                <c:pt idx="34">
                  <c:v>12.589124679565399</c:v>
                </c:pt>
                <c:pt idx="35">
                  <c:v>6.4289245605468697</c:v>
                </c:pt>
                <c:pt idx="36">
                  <c:v>12.6699018478394</c:v>
                </c:pt>
                <c:pt idx="37">
                  <c:v>10.161608695983899</c:v>
                </c:pt>
                <c:pt idx="38">
                  <c:v>7.5275230407714799</c:v>
                </c:pt>
                <c:pt idx="39">
                  <c:v>6.6720204353332502</c:v>
                </c:pt>
                <c:pt idx="40">
                  <c:v>2.0251295566558798</c:v>
                </c:pt>
                <c:pt idx="41">
                  <c:v>3.3684670925140399</c:v>
                </c:pt>
                <c:pt idx="42">
                  <c:v>4.7521700859069798</c:v>
                </c:pt>
                <c:pt idx="43">
                  <c:v>1.9470589160919201</c:v>
                </c:pt>
                <c:pt idx="44">
                  <c:v>1.9592576026916499</c:v>
                </c:pt>
                <c:pt idx="45">
                  <c:v>1.4368658065795901</c:v>
                </c:pt>
                <c:pt idx="46">
                  <c:v>2.5441479682922399</c:v>
                </c:pt>
                <c:pt idx="47">
                  <c:v>9.8740488290786702E-2</c:v>
                </c:pt>
                <c:pt idx="48">
                  <c:v>4.3621768951415998</c:v>
                </c:pt>
                <c:pt idx="49">
                  <c:v>1.3709955215454099</c:v>
                </c:pt>
                <c:pt idx="50">
                  <c:v>5.0637388229370099</c:v>
                </c:pt>
                <c:pt idx="51">
                  <c:v>3.0652275085449201</c:v>
                </c:pt>
                <c:pt idx="52">
                  <c:v>5.6301946640014604</c:v>
                </c:pt>
                <c:pt idx="53">
                  <c:v>4.0207014083862296</c:v>
                </c:pt>
                <c:pt idx="54">
                  <c:v>7.7936086654663104</c:v>
                </c:pt>
                <c:pt idx="55">
                  <c:v>3.3893623352050799</c:v>
                </c:pt>
                <c:pt idx="56">
                  <c:v>8.5536918640136701</c:v>
                </c:pt>
                <c:pt idx="57">
                  <c:v>3.1811974048614502</c:v>
                </c:pt>
                <c:pt idx="58">
                  <c:v>3.11190605163574</c:v>
                </c:pt>
                <c:pt idx="59">
                  <c:v>3.4922838211059601</c:v>
                </c:pt>
                <c:pt idx="60">
                  <c:v>5.5763216018676802</c:v>
                </c:pt>
                <c:pt idx="61">
                  <c:v>4.5853123664856001</c:v>
                </c:pt>
                <c:pt idx="62">
                  <c:v>7.4028968811035201</c:v>
                </c:pt>
                <c:pt idx="63">
                  <c:v>6.5024890899658203</c:v>
                </c:pt>
                <c:pt idx="64">
                  <c:v>5.2768106460571298</c:v>
                </c:pt>
                <c:pt idx="65">
                  <c:v>3.90400218963623</c:v>
                </c:pt>
                <c:pt idx="66">
                  <c:v>8.4205055236816406</c:v>
                </c:pt>
                <c:pt idx="67">
                  <c:v>4.8189167976379403</c:v>
                </c:pt>
                <c:pt idx="68">
                  <c:v>4.7029905319213903</c:v>
                </c:pt>
                <c:pt idx="69">
                  <c:v>7.9094343185424796</c:v>
                </c:pt>
                <c:pt idx="70">
                  <c:v>6.7197399139404297</c:v>
                </c:pt>
                <c:pt idx="71">
                  <c:v>8.0079460144043004</c:v>
                </c:pt>
                <c:pt idx="72">
                  <c:v>4.8867378234863299</c:v>
                </c:pt>
                <c:pt idx="73">
                  <c:v>4.97011518478394</c:v>
                </c:pt>
                <c:pt idx="74">
                  <c:v>5.6187620162963903</c:v>
                </c:pt>
                <c:pt idx="75">
                  <c:v>5.3846855163574201</c:v>
                </c:pt>
                <c:pt idx="76">
                  <c:v>6.6953573226928702</c:v>
                </c:pt>
                <c:pt idx="77">
                  <c:v>4.4570002555847203</c:v>
                </c:pt>
                <c:pt idx="78">
                  <c:v>7.7795515060424796</c:v>
                </c:pt>
                <c:pt idx="79">
                  <c:v>6.8221693038940403</c:v>
                </c:pt>
                <c:pt idx="80">
                  <c:v>11.693906784057599</c:v>
                </c:pt>
                <c:pt idx="81">
                  <c:v>13.4185571670532</c:v>
                </c:pt>
                <c:pt idx="82">
                  <c:v>15.2830657958984</c:v>
                </c:pt>
                <c:pt idx="83">
                  <c:v>9.8584327697753906</c:v>
                </c:pt>
                <c:pt idx="84">
                  <c:v>13.8919105529785</c:v>
                </c:pt>
                <c:pt idx="85">
                  <c:v>10.112260818481399</c:v>
                </c:pt>
                <c:pt idx="86">
                  <c:v>13.0457515716553</c:v>
                </c:pt>
                <c:pt idx="87">
                  <c:v>17.2087593078613</c:v>
                </c:pt>
                <c:pt idx="88">
                  <c:v>14.2711124420166</c:v>
                </c:pt>
                <c:pt idx="89">
                  <c:v>14.541532516479499</c:v>
                </c:pt>
                <c:pt idx="90">
                  <c:v>12.104316711425801</c:v>
                </c:pt>
                <c:pt idx="91">
                  <c:v>12.9256401062012</c:v>
                </c:pt>
                <c:pt idx="92">
                  <c:v>14.323443412780801</c:v>
                </c:pt>
                <c:pt idx="93">
                  <c:v>14.325106620788601</c:v>
                </c:pt>
                <c:pt idx="94">
                  <c:v>8.98826408386231</c:v>
                </c:pt>
                <c:pt idx="95">
                  <c:v>17.926929473876999</c:v>
                </c:pt>
                <c:pt idx="96">
                  <c:v>17.970893859863299</c:v>
                </c:pt>
                <c:pt idx="97">
                  <c:v>16.828140258789102</c:v>
                </c:pt>
                <c:pt idx="98">
                  <c:v>19.044082641601602</c:v>
                </c:pt>
                <c:pt idx="99">
                  <c:v>14.358377456665</c:v>
                </c:pt>
                <c:pt idx="100">
                  <c:v>18.626266479492202</c:v>
                </c:pt>
                <c:pt idx="101">
                  <c:v>16.717140197753899</c:v>
                </c:pt>
                <c:pt idx="102">
                  <c:v>14.448767662048301</c:v>
                </c:pt>
                <c:pt idx="103">
                  <c:v>14.9259357452393</c:v>
                </c:pt>
                <c:pt idx="104">
                  <c:v>9.0523548126220703</c:v>
                </c:pt>
                <c:pt idx="105">
                  <c:v>12.276124954223601</c:v>
                </c:pt>
                <c:pt idx="106">
                  <c:v>14.9949655532837</c:v>
                </c:pt>
                <c:pt idx="107">
                  <c:v>12.8576507568359</c:v>
                </c:pt>
                <c:pt idx="108">
                  <c:v>15.9516792297363</c:v>
                </c:pt>
                <c:pt idx="109">
                  <c:v>16.380245208740199</c:v>
                </c:pt>
                <c:pt idx="110">
                  <c:v>18.850540161132798</c:v>
                </c:pt>
                <c:pt idx="111">
                  <c:v>17.3156127929687</c:v>
                </c:pt>
                <c:pt idx="112">
                  <c:v>14.746751785278301</c:v>
                </c:pt>
                <c:pt idx="113">
                  <c:v>15.0107469558716</c:v>
                </c:pt>
                <c:pt idx="114">
                  <c:v>21.6072902679443</c:v>
                </c:pt>
                <c:pt idx="115">
                  <c:v>16.132917404174801</c:v>
                </c:pt>
                <c:pt idx="116">
                  <c:v>16.3023071289062</c:v>
                </c:pt>
                <c:pt idx="117">
                  <c:v>19.166019439697301</c:v>
                </c:pt>
                <c:pt idx="118">
                  <c:v>13.4008684158325</c:v>
                </c:pt>
                <c:pt idx="119">
                  <c:v>21.1599235534668</c:v>
                </c:pt>
                <c:pt idx="120">
                  <c:v>17.667131423950199</c:v>
                </c:pt>
                <c:pt idx="121">
                  <c:v>16.7240886688232</c:v>
                </c:pt>
                <c:pt idx="122">
                  <c:v>15.316972732543899</c:v>
                </c:pt>
                <c:pt idx="123">
                  <c:v>23.248527526855501</c:v>
                </c:pt>
                <c:pt idx="124">
                  <c:v>14.800621032714799</c:v>
                </c:pt>
                <c:pt idx="125">
                  <c:v>19.485811233520501</c:v>
                </c:pt>
                <c:pt idx="126">
                  <c:v>17.370555877685501</c:v>
                </c:pt>
                <c:pt idx="127">
                  <c:v>20.444391250610401</c:v>
                </c:pt>
                <c:pt idx="128">
                  <c:v>13.7313442230225</c:v>
                </c:pt>
                <c:pt idx="129">
                  <c:v>20.862398147583001</c:v>
                </c:pt>
                <c:pt idx="130">
                  <c:v>16.641426086425799</c:v>
                </c:pt>
                <c:pt idx="131">
                  <c:v>17.535160064697301</c:v>
                </c:pt>
                <c:pt idx="132">
                  <c:v>11.893009185791</c:v>
                </c:pt>
                <c:pt idx="133">
                  <c:v>24.5602703094482</c:v>
                </c:pt>
                <c:pt idx="134">
                  <c:v>20.703983306884801</c:v>
                </c:pt>
                <c:pt idx="135">
                  <c:v>17.5982551574707</c:v>
                </c:pt>
                <c:pt idx="136">
                  <c:v>22.738559722900401</c:v>
                </c:pt>
                <c:pt idx="137">
                  <c:v>22.0068969726562</c:v>
                </c:pt>
                <c:pt idx="138">
                  <c:v>19.445865631103501</c:v>
                </c:pt>
                <c:pt idx="139">
                  <c:v>21.7114353179932</c:v>
                </c:pt>
                <c:pt idx="140">
                  <c:v>25.335697174072301</c:v>
                </c:pt>
                <c:pt idx="141">
                  <c:v>26.850347518920898</c:v>
                </c:pt>
                <c:pt idx="142">
                  <c:v>25.636945724487301</c:v>
                </c:pt>
                <c:pt idx="143">
                  <c:v>23.633567810058601</c:v>
                </c:pt>
                <c:pt idx="144">
                  <c:v>27.9230651855469</c:v>
                </c:pt>
                <c:pt idx="145">
                  <c:v>26.4149780273438</c:v>
                </c:pt>
                <c:pt idx="146">
                  <c:v>31.235115051269499</c:v>
                </c:pt>
                <c:pt idx="147">
                  <c:v>26.648513793945298</c:v>
                </c:pt>
                <c:pt idx="148">
                  <c:v>37.908348083496101</c:v>
                </c:pt>
                <c:pt idx="149">
                  <c:v>29.9718322753906</c:v>
                </c:pt>
                <c:pt idx="150">
                  <c:v>27.253749847412099</c:v>
                </c:pt>
                <c:pt idx="151">
                  <c:v>30.616004943847699</c:v>
                </c:pt>
                <c:pt idx="152">
                  <c:v>29.854179382324201</c:v>
                </c:pt>
                <c:pt idx="153">
                  <c:v>34.354259490966797</c:v>
                </c:pt>
                <c:pt idx="154">
                  <c:v>27.758792877197301</c:v>
                </c:pt>
                <c:pt idx="155">
                  <c:v>29.148994445800799</c:v>
                </c:pt>
                <c:pt idx="156">
                  <c:v>28.843948364257798</c:v>
                </c:pt>
                <c:pt idx="157">
                  <c:v>32.577816009521499</c:v>
                </c:pt>
                <c:pt idx="158">
                  <c:v>33.516429901122997</c:v>
                </c:pt>
                <c:pt idx="159">
                  <c:v>39.491104125976598</c:v>
                </c:pt>
                <c:pt idx="160">
                  <c:v>36.945701599121101</c:v>
                </c:pt>
                <c:pt idx="161">
                  <c:v>30.455461502075199</c:v>
                </c:pt>
                <c:pt idx="162">
                  <c:v>33.465995788574197</c:v>
                </c:pt>
                <c:pt idx="163">
                  <c:v>49.058517456054702</c:v>
                </c:pt>
                <c:pt idx="164">
                  <c:v>37.998825073242202</c:v>
                </c:pt>
                <c:pt idx="165">
                  <c:v>44.706180572509801</c:v>
                </c:pt>
                <c:pt idx="166">
                  <c:v>41.130844116210902</c:v>
                </c:pt>
                <c:pt idx="167">
                  <c:v>35.810401916503899</c:v>
                </c:pt>
                <c:pt idx="168">
                  <c:v>47.427749633789098</c:v>
                </c:pt>
                <c:pt idx="169">
                  <c:v>37.213066101074197</c:v>
                </c:pt>
                <c:pt idx="170">
                  <c:v>47.813179016113303</c:v>
                </c:pt>
                <c:pt idx="171">
                  <c:v>50.723686218261697</c:v>
                </c:pt>
                <c:pt idx="172">
                  <c:v>43.081489562988303</c:v>
                </c:pt>
                <c:pt idx="173">
                  <c:v>42.889900207519503</c:v>
                </c:pt>
                <c:pt idx="174">
                  <c:v>34.207584381103501</c:v>
                </c:pt>
                <c:pt idx="175">
                  <c:v>45.177474975585902</c:v>
                </c:pt>
                <c:pt idx="176">
                  <c:v>53.002822875976598</c:v>
                </c:pt>
                <c:pt idx="177">
                  <c:v>51.177768707275398</c:v>
                </c:pt>
                <c:pt idx="178">
                  <c:v>50.652530670166001</c:v>
                </c:pt>
                <c:pt idx="179">
                  <c:v>52.629188537597699</c:v>
                </c:pt>
                <c:pt idx="180">
                  <c:v>53.477481842041001</c:v>
                </c:pt>
                <c:pt idx="181">
                  <c:v>54.313190460205099</c:v>
                </c:pt>
                <c:pt idx="182">
                  <c:v>55.784294128417997</c:v>
                </c:pt>
                <c:pt idx="183">
                  <c:v>68.339027404785199</c:v>
                </c:pt>
                <c:pt idx="184">
                  <c:v>57.065139770507798</c:v>
                </c:pt>
                <c:pt idx="185">
                  <c:v>41.619308471679702</c:v>
                </c:pt>
                <c:pt idx="186">
                  <c:v>55.974193572997997</c:v>
                </c:pt>
                <c:pt idx="187">
                  <c:v>64.062408447265597</c:v>
                </c:pt>
                <c:pt idx="188">
                  <c:v>62.9313354492188</c:v>
                </c:pt>
                <c:pt idx="189">
                  <c:v>50.691150665283203</c:v>
                </c:pt>
                <c:pt idx="190">
                  <c:v>48.335411071777301</c:v>
                </c:pt>
                <c:pt idx="191">
                  <c:v>47.160892486572301</c:v>
                </c:pt>
                <c:pt idx="192">
                  <c:v>52.339385986328097</c:v>
                </c:pt>
                <c:pt idx="193">
                  <c:v>51.339302062988303</c:v>
                </c:pt>
                <c:pt idx="194">
                  <c:v>61.928459167480497</c:v>
                </c:pt>
                <c:pt idx="195">
                  <c:v>52.4981079101562</c:v>
                </c:pt>
                <c:pt idx="196">
                  <c:v>54.076896667480497</c:v>
                </c:pt>
                <c:pt idx="197">
                  <c:v>49.844474792480497</c:v>
                </c:pt>
                <c:pt idx="198">
                  <c:v>53.521213531494098</c:v>
                </c:pt>
                <c:pt idx="199">
                  <c:v>64.059036254882798</c:v>
                </c:pt>
                <c:pt idx="200">
                  <c:v>61.823860168457003</c:v>
                </c:pt>
                <c:pt idx="201">
                  <c:v>44.367523193359403</c:v>
                </c:pt>
                <c:pt idx="202">
                  <c:v>55.015403747558601</c:v>
                </c:pt>
                <c:pt idx="203">
                  <c:v>68.763900756835895</c:v>
                </c:pt>
                <c:pt idx="204">
                  <c:v>50.608108520507798</c:v>
                </c:pt>
                <c:pt idx="205">
                  <c:v>55.523208618164098</c:v>
                </c:pt>
                <c:pt idx="206">
                  <c:v>51.188255310058601</c:v>
                </c:pt>
                <c:pt idx="207">
                  <c:v>56.933540344238303</c:v>
                </c:pt>
                <c:pt idx="208">
                  <c:v>47.879013061523402</c:v>
                </c:pt>
                <c:pt idx="209">
                  <c:v>53.557403564453097</c:v>
                </c:pt>
                <c:pt idx="210">
                  <c:v>47.893257141113303</c:v>
                </c:pt>
                <c:pt idx="211">
                  <c:v>44.303256988525398</c:v>
                </c:pt>
                <c:pt idx="212">
                  <c:v>50.624874114990199</c:v>
                </c:pt>
                <c:pt idx="213">
                  <c:v>57.017993927002003</c:v>
                </c:pt>
                <c:pt idx="214">
                  <c:v>57.938453674316399</c:v>
                </c:pt>
                <c:pt idx="215">
                  <c:v>58.5497856140137</c:v>
                </c:pt>
                <c:pt idx="216">
                  <c:v>45.288978576660199</c:v>
                </c:pt>
                <c:pt idx="217">
                  <c:v>51.212856292724602</c:v>
                </c:pt>
                <c:pt idx="218">
                  <c:v>60.159149169921903</c:v>
                </c:pt>
                <c:pt idx="219">
                  <c:v>56.487236022949197</c:v>
                </c:pt>
                <c:pt idx="220">
                  <c:v>56.1943359375</c:v>
                </c:pt>
                <c:pt idx="221">
                  <c:v>62.877754211425803</c:v>
                </c:pt>
                <c:pt idx="222">
                  <c:v>56.415237426757798</c:v>
                </c:pt>
                <c:pt idx="223">
                  <c:v>54.282180786132798</c:v>
                </c:pt>
                <c:pt idx="224">
                  <c:v>57.510124206542997</c:v>
                </c:pt>
                <c:pt idx="225">
                  <c:v>52.163398742675803</c:v>
                </c:pt>
                <c:pt idx="226">
                  <c:v>51.9610595703125</c:v>
                </c:pt>
                <c:pt idx="227">
                  <c:v>58.231864929199197</c:v>
                </c:pt>
                <c:pt idx="228">
                  <c:v>54.844348907470703</c:v>
                </c:pt>
                <c:pt idx="229">
                  <c:v>40.044513702392599</c:v>
                </c:pt>
                <c:pt idx="230">
                  <c:v>57.805610656738303</c:v>
                </c:pt>
                <c:pt idx="231">
                  <c:v>47.335067749023402</c:v>
                </c:pt>
                <c:pt idx="232">
                  <c:v>47.735347747802699</c:v>
                </c:pt>
                <c:pt idx="233">
                  <c:v>42.268608093261697</c:v>
                </c:pt>
                <c:pt idx="234">
                  <c:v>51.5778198242188</c:v>
                </c:pt>
                <c:pt idx="235">
                  <c:v>47.457386016845703</c:v>
                </c:pt>
                <c:pt idx="236">
                  <c:v>45.376068115234403</c:v>
                </c:pt>
                <c:pt idx="237">
                  <c:v>49.467735290527301</c:v>
                </c:pt>
                <c:pt idx="238">
                  <c:v>48.313926696777301</c:v>
                </c:pt>
                <c:pt idx="239">
                  <c:v>45.433216094970703</c:v>
                </c:pt>
                <c:pt idx="240">
                  <c:v>48.496971130371101</c:v>
                </c:pt>
                <c:pt idx="241">
                  <c:v>45.050224304199197</c:v>
                </c:pt>
                <c:pt idx="242">
                  <c:v>43.636749267578097</c:v>
                </c:pt>
                <c:pt idx="243">
                  <c:v>51.638675689697301</c:v>
                </c:pt>
                <c:pt idx="244">
                  <c:v>47.808486938476598</c:v>
                </c:pt>
                <c:pt idx="245">
                  <c:v>43.200401306152301</c:v>
                </c:pt>
                <c:pt idx="246">
                  <c:v>51.054695129394503</c:v>
                </c:pt>
                <c:pt idx="247">
                  <c:v>40.739547729492202</c:v>
                </c:pt>
                <c:pt idx="248">
                  <c:v>42.186965942382798</c:v>
                </c:pt>
                <c:pt idx="249">
                  <c:v>39.5905952453613</c:v>
                </c:pt>
                <c:pt idx="250">
                  <c:v>43.731418609619098</c:v>
                </c:pt>
                <c:pt idx="251">
                  <c:v>40.908500671386697</c:v>
                </c:pt>
                <c:pt idx="252">
                  <c:v>42.7569580078125</c:v>
                </c:pt>
                <c:pt idx="253">
                  <c:v>43.008674621582003</c:v>
                </c:pt>
                <c:pt idx="254">
                  <c:v>37.289405822753899</c:v>
                </c:pt>
                <c:pt idx="255">
                  <c:v>31.077293395996101</c:v>
                </c:pt>
                <c:pt idx="256">
                  <c:v>34.940437316894503</c:v>
                </c:pt>
                <c:pt idx="257">
                  <c:v>35.866844177246101</c:v>
                </c:pt>
                <c:pt idx="258">
                  <c:v>30.9246635437012</c:v>
                </c:pt>
                <c:pt idx="259">
                  <c:v>37.813255310058601</c:v>
                </c:pt>
                <c:pt idx="260">
                  <c:v>35.3712158203125</c:v>
                </c:pt>
                <c:pt idx="261">
                  <c:v>35.564773559570298</c:v>
                </c:pt>
                <c:pt idx="262">
                  <c:v>34.547645568847699</c:v>
                </c:pt>
                <c:pt idx="263">
                  <c:v>30.5525817871094</c:v>
                </c:pt>
                <c:pt idx="264">
                  <c:v>31.443738937377901</c:v>
                </c:pt>
                <c:pt idx="265">
                  <c:v>32.230358123779297</c:v>
                </c:pt>
                <c:pt idx="266">
                  <c:v>26.775405883789102</c:v>
                </c:pt>
                <c:pt idx="267">
                  <c:v>25.885417938232401</c:v>
                </c:pt>
                <c:pt idx="268">
                  <c:v>28.3299236297607</c:v>
                </c:pt>
                <c:pt idx="269">
                  <c:v>38.854568481445298</c:v>
                </c:pt>
                <c:pt idx="270">
                  <c:v>33.041942596435497</c:v>
                </c:pt>
                <c:pt idx="271">
                  <c:v>31.735084533691399</c:v>
                </c:pt>
                <c:pt idx="272">
                  <c:v>28.854347229003899</c:v>
                </c:pt>
                <c:pt idx="273">
                  <c:v>37.071208953857401</c:v>
                </c:pt>
                <c:pt idx="274">
                  <c:v>28.001194000244102</c:v>
                </c:pt>
                <c:pt idx="275">
                  <c:v>32.226322174072301</c:v>
                </c:pt>
                <c:pt idx="276">
                  <c:v>29.760593414306602</c:v>
                </c:pt>
                <c:pt idx="277">
                  <c:v>33.604000091552699</c:v>
                </c:pt>
                <c:pt idx="278">
                  <c:v>30.8453254699707</c:v>
                </c:pt>
                <c:pt idx="279">
                  <c:v>31.983945846557599</c:v>
                </c:pt>
                <c:pt idx="280">
                  <c:v>24.2241611480713</c:v>
                </c:pt>
                <c:pt idx="281">
                  <c:v>28.803207397460898</c:v>
                </c:pt>
                <c:pt idx="282">
                  <c:v>22.9648628234863</c:v>
                </c:pt>
                <c:pt idx="283">
                  <c:v>24.720535278320298</c:v>
                </c:pt>
                <c:pt idx="284">
                  <c:v>21.476011276245099</c:v>
                </c:pt>
                <c:pt idx="285">
                  <c:v>22.125038146972699</c:v>
                </c:pt>
                <c:pt idx="286">
                  <c:v>24.687473297119102</c:v>
                </c:pt>
                <c:pt idx="287">
                  <c:v>20.269050598144499</c:v>
                </c:pt>
                <c:pt idx="288">
                  <c:v>29.903926849365199</c:v>
                </c:pt>
                <c:pt idx="289">
                  <c:v>23.980098724365199</c:v>
                </c:pt>
                <c:pt idx="290">
                  <c:v>23.4803466796875</c:v>
                </c:pt>
                <c:pt idx="291">
                  <c:v>21.0286769866943</c:v>
                </c:pt>
                <c:pt idx="292">
                  <c:v>20.203590393066399</c:v>
                </c:pt>
                <c:pt idx="293">
                  <c:v>18.437528610229499</c:v>
                </c:pt>
                <c:pt idx="294">
                  <c:v>22.865406036376999</c:v>
                </c:pt>
                <c:pt idx="295">
                  <c:v>22.397743225097699</c:v>
                </c:pt>
                <c:pt idx="296">
                  <c:v>16.0601406097412</c:v>
                </c:pt>
                <c:pt idx="297">
                  <c:v>19.5079345703125</c:v>
                </c:pt>
                <c:pt idx="298">
                  <c:v>21.619789123535199</c:v>
                </c:pt>
                <c:pt idx="299">
                  <c:v>18.455730438232401</c:v>
                </c:pt>
                <c:pt idx="300">
                  <c:v>18.578760147094702</c:v>
                </c:pt>
                <c:pt idx="301">
                  <c:v>23.330326080322301</c:v>
                </c:pt>
                <c:pt idx="302">
                  <c:v>24.4691352844238</c:v>
                </c:pt>
                <c:pt idx="303">
                  <c:v>21.5038757324219</c:v>
                </c:pt>
                <c:pt idx="304">
                  <c:v>22.821680068969702</c:v>
                </c:pt>
                <c:pt idx="305">
                  <c:v>16.0976467132568</c:v>
                </c:pt>
                <c:pt idx="306">
                  <c:v>14.5336608886719</c:v>
                </c:pt>
                <c:pt idx="307">
                  <c:v>12.041358947753899</c:v>
                </c:pt>
                <c:pt idx="308">
                  <c:v>16.857007980346701</c:v>
                </c:pt>
                <c:pt idx="309">
                  <c:v>20.7619934082031</c:v>
                </c:pt>
                <c:pt idx="310">
                  <c:v>13.2337131500244</c:v>
                </c:pt>
                <c:pt idx="311">
                  <c:v>14.058042526245099</c:v>
                </c:pt>
                <c:pt idx="312">
                  <c:v>15.6925563812256</c:v>
                </c:pt>
                <c:pt idx="313">
                  <c:v>13.4214744567871</c:v>
                </c:pt>
                <c:pt idx="314">
                  <c:v>14.8639583587646</c:v>
                </c:pt>
                <c:pt idx="315">
                  <c:v>12.3643283843994</c:v>
                </c:pt>
                <c:pt idx="316">
                  <c:v>9.0682220458984393</c:v>
                </c:pt>
                <c:pt idx="317">
                  <c:v>13.7039585113525</c:v>
                </c:pt>
                <c:pt idx="318">
                  <c:v>17.674068450927699</c:v>
                </c:pt>
                <c:pt idx="319">
                  <c:v>12.4846639633179</c:v>
                </c:pt>
                <c:pt idx="320">
                  <c:v>13.865436553955099</c:v>
                </c:pt>
                <c:pt idx="321">
                  <c:v>17.535860061645501</c:v>
                </c:pt>
                <c:pt idx="322">
                  <c:v>12.4621067047119</c:v>
                </c:pt>
                <c:pt idx="323">
                  <c:v>12.8612251281738</c:v>
                </c:pt>
                <c:pt idx="324">
                  <c:v>15.0280418395996</c:v>
                </c:pt>
                <c:pt idx="325">
                  <c:v>12.641893386840801</c:v>
                </c:pt>
                <c:pt idx="326">
                  <c:v>9.9487247467040998</c:v>
                </c:pt>
                <c:pt idx="327">
                  <c:v>12.567243576049799</c:v>
                </c:pt>
                <c:pt idx="328">
                  <c:v>15.0075378417969</c:v>
                </c:pt>
                <c:pt idx="329">
                  <c:v>11.497053146362299</c:v>
                </c:pt>
                <c:pt idx="330">
                  <c:v>8.4356098175048793</c:v>
                </c:pt>
                <c:pt idx="331">
                  <c:v>9.4547119140625</c:v>
                </c:pt>
                <c:pt idx="332">
                  <c:v>7.1179466247558603</c:v>
                </c:pt>
                <c:pt idx="333">
                  <c:v>5.7832818031311</c:v>
                </c:pt>
                <c:pt idx="334">
                  <c:v>6.7965068817138699</c:v>
                </c:pt>
                <c:pt idx="335">
                  <c:v>12.5324001312256</c:v>
                </c:pt>
                <c:pt idx="336">
                  <c:v>10.2087202072144</c:v>
                </c:pt>
                <c:pt idx="337">
                  <c:v>8.5975685119628906</c:v>
                </c:pt>
                <c:pt idx="338">
                  <c:v>7.9623589515686</c:v>
                </c:pt>
                <c:pt idx="339">
                  <c:v>7.8363680839538601</c:v>
                </c:pt>
                <c:pt idx="340">
                  <c:v>7.43280029296875</c:v>
                </c:pt>
                <c:pt idx="341">
                  <c:v>7.54195308685303</c:v>
                </c:pt>
                <c:pt idx="342">
                  <c:v>4.8490180969238299</c:v>
                </c:pt>
                <c:pt idx="343">
                  <c:v>8.0113000869750994</c:v>
                </c:pt>
                <c:pt idx="344">
                  <c:v>6.5970287322998002</c:v>
                </c:pt>
                <c:pt idx="345">
                  <c:v>7.8822650909423801</c:v>
                </c:pt>
                <c:pt idx="346">
                  <c:v>8.5158243179321307</c:v>
                </c:pt>
                <c:pt idx="347">
                  <c:v>7.3346643447876003</c:v>
                </c:pt>
                <c:pt idx="348">
                  <c:v>2.8312087059021001</c:v>
                </c:pt>
                <c:pt idx="349">
                  <c:v>8.9581069946289098</c:v>
                </c:pt>
                <c:pt idx="350">
                  <c:v>4.4638915061950701</c:v>
                </c:pt>
                <c:pt idx="351">
                  <c:v>5.6804170608520499</c:v>
                </c:pt>
                <c:pt idx="352">
                  <c:v>4.9036893844604501</c:v>
                </c:pt>
                <c:pt idx="353">
                  <c:v>6.3075122833251998</c:v>
                </c:pt>
                <c:pt idx="354">
                  <c:v>7.4024634361267099</c:v>
                </c:pt>
                <c:pt idx="355">
                  <c:v>7.3736124038696298</c:v>
                </c:pt>
                <c:pt idx="356">
                  <c:v>7.05800533294678</c:v>
                </c:pt>
                <c:pt idx="357">
                  <c:v>6.2453966140747097</c:v>
                </c:pt>
                <c:pt idx="358">
                  <c:v>4.3138723373413104</c:v>
                </c:pt>
                <c:pt idx="359">
                  <c:v>8.2406129837036097</c:v>
                </c:pt>
                <c:pt idx="360">
                  <c:v>6.4266176223754901</c:v>
                </c:pt>
                <c:pt idx="361">
                  <c:v>5.3809061050415004</c:v>
                </c:pt>
                <c:pt idx="362">
                  <c:v>2.93054151535034</c:v>
                </c:pt>
                <c:pt idx="363">
                  <c:v>5.66636419296265</c:v>
                </c:pt>
                <c:pt idx="364">
                  <c:v>3.1772484779357901</c:v>
                </c:pt>
                <c:pt idx="365">
                  <c:v>4.4393157958984402</c:v>
                </c:pt>
                <c:pt idx="366">
                  <c:v>1.9277253150939899</c:v>
                </c:pt>
                <c:pt idx="367">
                  <c:v>4.1360244750976598</c:v>
                </c:pt>
                <c:pt idx="368">
                  <c:v>4.4357023239135698</c:v>
                </c:pt>
                <c:pt idx="369">
                  <c:v>4.88763332366943</c:v>
                </c:pt>
                <c:pt idx="370">
                  <c:v>4.6992249488830602</c:v>
                </c:pt>
                <c:pt idx="371">
                  <c:v>5.5131359100341797</c:v>
                </c:pt>
                <c:pt idx="372">
                  <c:v>4.1259717941284197</c:v>
                </c:pt>
                <c:pt idx="373">
                  <c:v>2.4518277645111102</c:v>
                </c:pt>
                <c:pt idx="374">
                  <c:v>2.40689897537231</c:v>
                </c:pt>
                <c:pt idx="375">
                  <c:v>2.5441739559173602</c:v>
                </c:pt>
                <c:pt idx="376">
                  <c:v>4.0635018348693803</c:v>
                </c:pt>
                <c:pt idx="377">
                  <c:v>4.7584342956543004</c:v>
                </c:pt>
                <c:pt idx="378">
                  <c:v>4.2230792045593297</c:v>
                </c:pt>
                <c:pt idx="379">
                  <c:v>4.4090981483459499</c:v>
                </c:pt>
                <c:pt idx="380">
                  <c:v>3.1700420379638699</c:v>
                </c:pt>
                <c:pt idx="381">
                  <c:v>2.8298134803771999</c:v>
                </c:pt>
                <c:pt idx="382">
                  <c:v>1.4808988571167001</c:v>
                </c:pt>
                <c:pt idx="383">
                  <c:v>2.5510683059692401</c:v>
                </c:pt>
                <c:pt idx="384">
                  <c:v>2.3239879608154301</c:v>
                </c:pt>
                <c:pt idx="385">
                  <c:v>2.23391962051392</c:v>
                </c:pt>
                <c:pt idx="386">
                  <c:v>2.9653663635253902</c:v>
                </c:pt>
                <c:pt idx="387">
                  <c:v>3.4154787063598602</c:v>
                </c:pt>
                <c:pt idx="388">
                  <c:v>3.0397422313690199</c:v>
                </c:pt>
                <c:pt idx="389">
                  <c:v>5.8166007995605504</c:v>
                </c:pt>
                <c:pt idx="390">
                  <c:v>1.43584680557251</c:v>
                </c:pt>
                <c:pt idx="391">
                  <c:v>2.9396519660949698</c:v>
                </c:pt>
                <c:pt idx="392">
                  <c:v>2.6986713409423801</c:v>
                </c:pt>
                <c:pt idx="393">
                  <c:v>1.59065890312195</c:v>
                </c:pt>
                <c:pt idx="394">
                  <c:v>2.9926285743713401</c:v>
                </c:pt>
                <c:pt idx="395">
                  <c:v>1.47206318378448</c:v>
                </c:pt>
                <c:pt idx="396">
                  <c:v>2.1690628528595002</c:v>
                </c:pt>
                <c:pt idx="397">
                  <c:v>0.45480328798294101</c:v>
                </c:pt>
                <c:pt idx="398">
                  <c:v>1.7813465595245399</c:v>
                </c:pt>
                <c:pt idx="399">
                  <c:v>0.79970121383667003</c:v>
                </c:pt>
                <c:pt idx="400">
                  <c:v>3.5728611946106001</c:v>
                </c:pt>
                <c:pt idx="401">
                  <c:v>1.81232750415802</c:v>
                </c:pt>
                <c:pt idx="402">
                  <c:v>0.37231796979904203</c:v>
                </c:pt>
                <c:pt idx="403">
                  <c:v>0.76573622226715099</c:v>
                </c:pt>
                <c:pt idx="404">
                  <c:v>2.6973896026611301</c:v>
                </c:pt>
                <c:pt idx="405">
                  <c:v>0.41297879815101601</c:v>
                </c:pt>
                <c:pt idx="406">
                  <c:v>2.4039864540100102</c:v>
                </c:pt>
                <c:pt idx="407">
                  <c:v>2.4049339294433598</c:v>
                </c:pt>
                <c:pt idx="408">
                  <c:v>1.70742058753967</c:v>
                </c:pt>
                <c:pt idx="409">
                  <c:v>3.0011067390441899</c:v>
                </c:pt>
                <c:pt idx="410">
                  <c:v>1.82890200614929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FB9-43F5-AE72-3DE5B5617D48}"/>
            </c:ext>
          </c:extLst>
        </c:ser>
        <c:ser>
          <c:idx val="12"/>
          <c:order val="7"/>
          <c:tx>
            <c:v>S24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'SH+BB'!$BC$4:$BC$414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'SH+BB'!$BD$4:$BD$414</c:f>
              <c:numCache>
                <c:formatCode>0.00</c:formatCode>
                <c:ptCount val="411"/>
                <c:pt idx="0">
                  <c:v>12.064775466918899</c:v>
                </c:pt>
                <c:pt idx="1">
                  <c:v>17.981281280517599</c:v>
                </c:pt>
                <c:pt idx="2">
                  <c:v>22.414066314697301</c:v>
                </c:pt>
                <c:pt idx="3">
                  <c:v>26.765865325927699</c:v>
                </c:pt>
                <c:pt idx="4">
                  <c:v>31.598117828369102</c:v>
                </c:pt>
                <c:pt idx="5">
                  <c:v>76.638236999511705</c:v>
                </c:pt>
                <c:pt idx="6">
                  <c:v>119.004257202148</c:v>
                </c:pt>
                <c:pt idx="7">
                  <c:v>187.97177124023401</c:v>
                </c:pt>
                <c:pt idx="8">
                  <c:v>246.31292724609401</c:v>
                </c:pt>
                <c:pt idx="9">
                  <c:v>302.5966796875</c:v>
                </c:pt>
                <c:pt idx="10">
                  <c:v>320.30825805664102</c:v>
                </c:pt>
                <c:pt idx="11">
                  <c:v>294.33142089843801</c:v>
                </c:pt>
                <c:pt idx="12">
                  <c:v>274.04992675781301</c:v>
                </c:pt>
                <c:pt idx="13">
                  <c:v>201.14779663085901</c:v>
                </c:pt>
                <c:pt idx="14">
                  <c:v>123.010177612305</c:v>
                </c:pt>
                <c:pt idx="15">
                  <c:v>87.660820007324205</c:v>
                </c:pt>
                <c:pt idx="16">
                  <c:v>53.181144714355497</c:v>
                </c:pt>
                <c:pt idx="17">
                  <c:v>31.217334747314499</c:v>
                </c:pt>
                <c:pt idx="18">
                  <c:v>23.7220268249512</c:v>
                </c:pt>
                <c:pt idx="19">
                  <c:v>11.8618984222412</c:v>
                </c:pt>
                <c:pt idx="20">
                  <c:v>9.7729101181030291</c:v>
                </c:pt>
                <c:pt idx="21">
                  <c:v>11.176119804382299</c:v>
                </c:pt>
                <c:pt idx="22">
                  <c:v>13.510984420776399</c:v>
                </c:pt>
                <c:pt idx="23">
                  <c:v>8.2522163391113299</c:v>
                </c:pt>
                <c:pt idx="24">
                  <c:v>5.9069070816040004</c:v>
                </c:pt>
                <c:pt idx="25">
                  <c:v>12.0408267974854</c:v>
                </c:pt>
                <c:pt idx="26">
                  <c:v>7.3091478347778303</c:v>
                </c:pt>
                <c:pt idx="27">
                  <c:v>6.1917657852172896</c:v>
                </c:pt>
                <c:pt idx="28">
                  <c:v>6.3232712745666504</c:v>
                </c:pt>
                <c:pt idx="29">
                  <c:v>4.22939205169678</c:v>
                </c:pt>
                <c:pt idx="30">
                  <c:v>6.9326548576354998</c:v>
                </c:pt>
                <c:pt idx="31">
                  <c:v>7.7120461463928196</c:v>
                </c:pt>
                <c:pt idx="32">
                  <c:v>7.9660110473632804</c:v>
                </c:pt>
                <c:pt idx="33">
                  <c:v>7.9602117538452104</c:v>
                </c:pt>
                <c:pt idx="34">
                  <c:v>6.42704200744629</c:v>
                </c:pt>
                <c:pt idx="35">
                  <c:v>6.4311561584472701</c:v>
                </c:pt>
                <c:pt idx="36">
                  <c:v>7.3460941314697301</c:v>
                </c:pt>
                <c:pt idx="37">
                  <c:v>4.3138475418090803</c:v>
                </c:pt>
                <c:pt idx="38">
                  <c:v>6.4953546524047798</c:v>
                </c:pt>
                <c:pt idx="39">
                  <c:v>5.9109311103820801</c:v>
                </c:pt>
                <c:pt idx="40">
                  <c:v>1.4743342399597199</c:v>
                </c:pt>
                <c:pt idx="41">
                  <c:v>-0.63457858562469505</c:v>
                </c:pt>
                <c:pt idx="42">
                  <c:v>0.83196908235549905</c:v>
                </c:pt>
                <c:pt idx="43">
                  <c:v>0.71387946605682395</c:v>
                </c:pt>
                <c:pt idx="44">
                  <c:v>0.71763795614242598</c:v>
                </c:pt>
                <c:pt idx="45">
                  <c:v>0.83735263347625699</c:v>
                </c:pt>
                <c:pt idx="46">
                  <c:v>1.2373306751251201</c:v>
                </c:pt>
                <c:pt idx="47">
                  <c:v>1.4637525081634499</c:v>
                </c:pt>
                <c:pt idx="48">
                  <c:v>3.3701577186584499</c:v>
                </c:pt>
                <c:pt idx="49">
                  <c:v>5.39290428161621</c:v>
                </c:pt>
                <c:pt idx="50">
                  <c:v>3.9909934997558598</c:v>
                </c:pt>
                <c:pt idx="51">
                  <c:v>2.1914854049682599</c:v>
                </c:pt>
                <c:pt idx="52">
                  <c:v>4.94258689880371</c:v>
                </c:pt>
                <c:pt idx="53">
                  <c:v>4.4869360923767099</c:v>
                </c:pt>
                <c:pt idx="54">
                  <c:v>2.91744756698608</c:v>
                </c:pt>
                <c:pt idx="55">
                  <c:v>7.1129579544067401</c:v>
                </c:pt>
                <c:pt idx="56">
                  <c:v>3.6846072673797599</c:v>
                </c:pt>
                <c:pt idx="57">
                  <c:v>7.4009714126586896</c:v>
                </c:pt>
                <c:pt idx="58">
                  <c:v>6.3926134109497097</c:v>
                </c:pt>
                <c:pt idx="59">
                  <c:v>4.5415110588073704</c:v>
                </c:pt>
                <c:pt idx="60">
                  <c:v>5.4657878875732404</c:v>
                </c:pt>
                <c:pt idx="61">
                  <c:v>6.42862796783447</c:v>
                </c:pt>
                <c:pt idx="62">
                  <c:v>10.760806083679199</c:v>
                </c:pt>
                <c:pt idx="63">
                  <c:v>2.6650209426879901</c:v>
                </c:pt>
                <c:pt idx="64">
                  <c:v>5.4105148315429696</c:v>
                </c:pt>
                <c:pt idx="65">
                  <c:v>5.7403445243835396</c:v>
                </c:pt>
                <c:pt idx="66">
                  <c:v>7.6934919357299796</c:v>
                </c:pt>
                <c:pt idx="67">
                  <c:v>7.7172307968139604</c:v>
                </c:pt>
                <c:pt idx="68">
                  <c:v>6.6681795120239302</c:v>
                </c:pt>
                <c:pt idx="69">
                  <c:v>6.7470207214355504</c:v>
                </c:pt>
                <c:pt idx="70">
                  <c:v>6.2450447082519496</c:v>
                </c:pt>
                <c:pt idx="71">
                  <c:v>8.1395854949951207</c:v>
                </c:pt>
                <c:pt idx="72">
                  <c:v>9.0691080093383807</c:v>
                </c:pt>
                <c:pt idx="73">
                  <c:v>8.5525875091552699</c:v>
                </c:pt>
                <c:pt idx="74">
                  <c:v>6.72945213317871</c:v>
                </c:pt>
                <c:pt idx="75">
                  <c:v>9.3922939300537092</c:v>
                </c:pt>
                <c:pt idx="76">
                  <c:v>12.2196292877197</c:v>
                </c:pt>
                <c:pt idx="77">
                  <c:v>3.91791915893555</c:v>
                </c:pt>
                <c:pt idx="78">
                  <c:v>9.8536548614502006</c:v>
                </c:pt>
                <c:pt idx="79">
                  <c:v>5.2751283645629901</c:v>
                </c:pt>
                <c:pt idx="80">
                  <c:v>13.8538208007813</c:v>
                </c:pt>
                <c:pt idx="81">
                  <c:v>16.446382522583001</c:v>
                </c:pt>
                <c:pt idx="82">
                  <c:v>14.321551322936999</c:v>
                </c:pt>
                <c:pt idx="83">
                  <c:v>20.172019958496101</c:v>
                </c:pt>
                <c:pt idx="84">
                  <c:v>19.631668090820298</c:v>
                </c:pt>
                <c:pt idx="85">
                  <c:v>18.630233764648398</c:v>
                </c:pt>
                <c:pt idx="86">
                  <c:v>23.976024627685501</c:v>
                </c:pt>
                <c:pt idx="87">
                  <c:v>22.464546203613299</c:v>
                </c:pt>
                <c:pt idx="88">
                  <c:v>13.0857810974121</c:v>
                </c:pt>
                <c:pt idx="89">
                  <c:v>21.896579742431602</c:v>
                </c:pt>
                <c:pt idx="90">
                  <c:v>16.826400756835898</c:v>
                </c:pt>
                <c:pt idx="91">
                  <c:v>21.415699005126999</c:v>
                </c:pt>
                <c:pt idx="92">
                  <c:v>19.700595855712901</c:v>
                </c:pt>
                <c:pt idx="93">
                  <c:v>21.166528701782202</c:v>
                </c:pt>
                <c:pt idx="94">
                  <c:v>20.069826126098601</c:v>
                </c:pt>
                <c:pt idx="95">
                  <c:v>16.322921752929702</c:v>
                </c:pt>
                <c:pt idx="96">
                  <c:v>14.6265258789062</c:v>
                </c:pt>
                <c:pt idx="97">
                  <c:v>19.355489730835</c:v>
                </c:pt>
                <c:pt idx="98">
                  <c:v>19.213218688964801</c:v>
                </c:pt>
                <c:pt idx="99">
                  <c:v>23.043785095214801</c:v>
                </c:pt>
                <c:pt idx="100">
                  <c:v>23.720821380615199</c:v>
                </c:pt>
                <c:pt idx="101">
                  <c:v>22.1385498046875</c:v>
                </c:pt>
                <c:pt idx="102">
                  <c:v>15.5301666259766</c:v>
                </c:pt>
                <c:pt idx="103">
                  <c:v>17.859430313110401</c:v>
                </c:pt>
                <c:pt idx="104">
                  <c:v>21.0362358093262</c:v>
                </c:pt>
                <c:pt idx="105">
                  <c:v>21.4489135742187</c:v>
                </c:pt>
                <c:pt idx="106">
                  <c:v>19.036983489990199</c:v>
                </c:pt>
                <c:pt idx="107">
                  <c:v>15.682868957519499</c:v>
                </c:pt>
                <c:pt idx="108">
                  <c:v>19.415157318115199</c:v>
                </c:pt>
                <c:pt idx="109">
                  <c:v>20.451805114746101</c:v>
                </c:pt>
                <c:pt idx="110">
                  <c:v>19.475757598876999</c:v>
                </c:pt>
                <c:pt idx="111">
                  <c:v>23.447574615478501</c:v>
                </c:pt>
                <c:pt idx="112">
                  <c:v>18.1246948242187</c:v>
                </c:pt>
                <c:pt idx="113">
                  <c:v>18.770198822021499</c:v>
                </c:pt>
                <c:pt idx="114">
                  <c:v>16.145263671875</c:v>
                </c:pt>
                <c:pt idx="115">
                  <c:v>22.5704040527344</c:v>
                </c:pt>
                <c:pt idx="116">
                  <c:v>15.0093078613281</c:v>
                </c:pt>
                <c:pt idx="117">
                  <c:v>19.9852504730225</c:v>
                </c:pt>
                <c:pt idx="118">
                  <c:v>14.078870773315399</c:v>
                </c:pt>
                <c:pt idx="119">
                  <c:v>18.0526123046875</c:v>
                </c:pt>
                <c:pt idx="120">
                  <c:v>19.045539855956999</c:v>
                </c:pt>
                <c:pt idx="121">
                  <c:v>22.3218803405762</c:v>
                </c:pt>
                <c:pt idx="122">
                  <c:v>18.9360046386719</c:v>
                </c:pt>
                <c:pt idx="123">
                  <c:v>23.338462829589801</c:v>
                </c:pt>
                <c:pt idx="124">
                  <c:v>21.993953704833999</c:v>
                </c:pt>
                <c:pt idx="125">
                  <c:v>18.509010314941399</c:v>
                </c:pt>
                <c:pt idx="126">
                  <c:v>20.457738876342798</c:v>
                </c:pt>
                <c:pt idx="127">
                  <c:v>14.830587387085</c:v>
                </c:pt>
                <c:pt idx="128">
                  <c:v>20.019462585449201</c:v>
                </c:pt>
                <c:pt idx="129">
                  <c:v>16.937088012695298</c:v>
                </c:pt>
                <c:pt idx="130">
                  <c:v>12.598463058471699</c:v>
                </c:pt>
                <c:pt idx="131">
                  <c:v>19.8633918762207</c:v>
                </c:pt>
                <c:pt idx="132">
                  <c:v>22.666427612304702</c:v>
                </c:pt>
                <c:pt idx="133">
                  <c:v>18.3424072265625</c:v>
                </c:pt>
                <c:pt idx="134">
                  <c:v>21.508384704589801</c:v>
                </c:pt>
                <c:pt idx="135">
                  <c:v>21.947551727294901</c:v>
                </c:pt>
                <c:pt idx="136">
                  <c:v>19.718084335327099</c:v>
                </c:pt>
                <c:pt idx="137">
                  <c:v>25.671756744384801</c:v>
                </c:pt>
                <c:pt idx="138">
                  <c:v>19.657875061035199</c:v>
                </c:pt>
                <c:pt idx="139">
                  <c:v>21.462142944335898</c:v>
                </c:pt>
                <c:pt idx="140">
                  <c:v>26.946111679077099</c:v>
                </c:pt>
                <c:pt idx="141">
                  <c:v>21.664089202880898</c:v>
                </c:pt>
                <c:pt idx="142">
                  <c:v>30.94287109375</c:v>
                </c:pt>
                <c:pt idx="143">
                  <c:v>28.075969696044901</c:v>
                </c:pt>
                <c:pt idx="144">
                  <c:v>23.255855560302699</c:v>
                </c:pt>
                <c:pt idx="145">
                  <c:v>26.533779144287099</c:v>
                </c:pt>
                <c:pt idx="146">
                  <c:v>23.0353813171387</c:v>
                </c:pt>
                <c:pt idx="147">
                  <c:v>30.2695827484131</c:v>
                </c:pt>
                <c:pt idx="148">
                  <c:v>25.955802917480501</c:v>
                </c:pt>
                <c:pt idx="149">
                  <c:v>27.754695892333999</c:v>
                </c:pt>
                <c:pt idx="150">
                  <c:v>25.5779132843018</c:v>
                </c:pt>
                <c:pt idx="151">
                  <c:v>25.903488159179702</c:v>
                </c:pt>
                <c:pt idx="152">
                  <c:v>18.407932281494102</c:v>
                </c:pt>
                <c:pt idx="153">
                  <c:v>29.260627746581999</c:v>
                </c:pt>
                <c:pt idx="154">
                  <c:v>26.279102325439499</c:v>
                </c:pt>
                <c:pt idx="155">
                  <c:v>19.3201503753662</c:v>
                </c:pt>
                <c:pt idx="156">
                  <c:v>23.395753860473601</c:v>
                </c:pt>
                <c:pt idx="157">
                  <c:v>26.184513092041001</c:v>
                </c:pt>
                <c:pt idx="158">
                  <c:v>28.062829971313501</c:v>
                </c:pt>
                <c:pt idx="159">
                  <c:v>32.744293212890597</c:v>
                </c:pt>
                <c:pt idx="160">
                  <c:v>30.155166625976602</c:v>
                </c:pt>
                <c:pt idx="161">
                  <c:v>32.396575927734403</c:v>
                </c:pt>
                <c:pt idx="162">
                  <c:v>36.159832000732401</c:v>
                </c:pt>
                <c:pt idx="163">
                  <c:v>35.766670227050803</c:v>
                </c:pt>
                <c:pt idx="164">
                  <c:v>36.704574584960902</c:v>
                </c:pt>
                <c:pt idx="165">
                  <c:v>30.366920471191399</c:v>
                </c:pt>
                <c:pt idx="166">
                  <c:v>35.960960388183601</c:v>
                </c:pt>
                <c:pt idx="167">
                  <c:v>33.780868530273402</c:v>
                </c:pt>
                <c:pt idx="168">
                  <c:v>35.945228576660199</c:v>
                </c:pt>
                <c:pt idx="169">
                  <c:v>30.837600708007798</c:v>
                </c:pt>
                <c:pt idx="170">
                  <c:v>43.469852447509801</c:v>
                </c:pt>
                <c:pt idx="171">
                  <c:v>32.817153930664098</c:v>
                </c:pt>
                <c:pt idx="172">
                  <c:v>49.8895263671875</c:v>
                </c:pt>
                <c:pt idx="173">
                  <c:v>46.617790222167997</c:v>
                </c:pt>
                <c:pt idx="174">
                  <c:v>42.255523681640597</c:v>
                </c:pt>
                <c:pt idx="175">
                  <c:v>37.019943237304702</c:v>
                </c:pt>
                <c:pt idx="176">
                  <c:v>42.5986328125</c:v>
                </c:pt>
                <c:pt idx="177">
                  <c:v>46.852836608886697</c:v>
                </c:pt>
                <c:pt idx="178">
                  <c:v>47.911136627197301</c:v>
                </c:pt>
                <c:pt idx="179">
                  <c:v>40.760597229003899</c:v>
                </c:pt>
                <c:pt idx="180">
                  <c:v>41.574310302734403</c:v>
                </c:pt>
                <c:pt idx="181">
                  <c:v>42.549674987792997</c:v>
                </c:pt>
                <c:pt idx="182">
                  <c:v>41.958572387695298</c:v>
                </c:pt>
                <c:pt idx="183">
                  <c:v>52.599567413330099</c:v>
                </c:pt>
                <c:pt idx="184">
                  <c:v>45.476016998291001</c:v>
                </c:pt>
                <c:pt idx="185">
                  <c:v>44.8657035827637</c:v>
                </c:pt>
                <c:pt idx="186">
                  <c:v>52.941459655761697</c:v>
                </c:pt>
                <c:pt idx="187">
                  <c:v>56.787021636962898</c:v>
                </c:pt>
                <c:pt idx="188">
                  <c:v>43.039253234863303</c:v>
                </c:pt>
                <c:pt idx="189">
                  <c:v>45.8292236328125</c:v>
                </c:pt>
                <c:pt idx="190">
                  <c:v>45.214584350585902</c:v>
                </c:pt>
                <c:pt idx="191">
                  <c:v>41.589927673339801</c:v>
                </c:pt>
                <c:pt idx="192">
                  <c:v>50.482292175292997</c:v>
                </c:pt>
                <c:pt idx="193">
                  <c:v>47.505561828613303</c:v>
                </c:pt>
                <c:pt idx="194">
                  <c:v>45.611434936523402</c:v>
                </c:pt>
                <c:pt idx="195">
                  <c:v>48.964576721191399</c:v>
                </c:pt>
                <c:pt idx="196">
                  <c:v>49.0610961914063</c:v>
                </c:pt>
                <c:pt idx="197">
                  <c:v>52.9679565429687</c:v>
                </c:pt>
                <c:pt idx="198">
                  <c:v>40.936538696289098</c:v>
                </c:pt>
                <c:pt idx="199">
                  <c:v>47.8712768554687</c:v>
                </c:pt>
                <c:pt idx="200">
                  <c:v>45.339126586914098</c:v>
                </c:pt>
                <c:pt idx="201">
                  <c:v>45.989860534667997</c:v>
                </c:pt>
                <c:pt idx="202">
                  <c:v>58.526679992675803</c:v>
                </c:pt>
                <c:pt idx="203">
                  <c:v>45.644493103027301</c:v>
                </c:pt>
                <c:pt idx="204">
                  <c:v>45.258510589599602</c:v>
                </c:pt>
                <c:pt idx="205">
                  <c:v>40.4649047851562</c:v>
                </c:pt>
                <c:pt idx="206">
                  <c:v>46.501735687255902</c:v>
                </c:pt>
                <c:pt idx="207">
                  <c:v>43.037101745605497</c:v>
                </c:pt>
                <c:pt idx="208">
                  <c:v>49.345027923583999</c:v>
                </c:pt>
                <c:pt idx="209">
                  <c:v>59.151844024658203</c:v>
                </c:pt>
                <c:pt idx="210">
                  <c:v>41.710151672363303</c:v>
                </c:pt>
                <c:pt idx="211">
                  <c:v>48.513740539550803</c:v>
                </c:pt>
                <c:pt idx="212">
                  <c:v>38.561660766601598</c:v>
                </c:pt>
                <c:pt idx="213">
                  <c:v>51.530727386474602</c:v>
                </c:pt>
                <c:pt idx="214">
                  <c:v>35.8294486999512</c:v>
                </c:pt>
                <c:pt idx="215">
                  <c:v>51.838615417480497</c:v>
                </c:pt>
                <c:pt idx="216">
                  <c:v>37.402542114257798</c:v>
                </c:pt>
                <c:pt idx="217">
                  <c:v>41.453060150146499</c:v>
                </c:pt>
                <c:pt idx="218">
                  <c:v>45.312553405761697</c:v>
                </c:pt>
                <c:pt idx="219">
                  <c:v>40.042922973632798</c:v>
                </c:pt>
                <c:pt idx="220">
                  <c:v>41.059211730957003</c:v>
                </c:pt>
                <c:pt idx="221">
                  <c:v>39.624382019042997</c:v>
                </c:pt>
                <c:pt idx="222">
                  <c:v>43.375232696533203</c:v>
                </c:pt>
                <c:pt idx="223">
                  <c:v>45.048843383789098</c:v>
                </c:pt>
                <c:pt idx="224">
                  <c:v>42.314109802246101</c:v>
                </c:pt>
                <c:pt idx="225">
                  <c:v>43.3209838867188</c:v>
                </c:pt>
                <c:pt idx="226">
                  <c:v>41.307403564453097</c:v>
                </c:pt>
                <c:pt idx="227">
                  <c:v>38.8309135437012</c:v>
                </c:pt>
                <c:pt idx="228">
                  <c:v>37.398059844970703</c:v>
                </c:pt>
                <c:pt idx="229">
                  <c:v>43.507354736328097</c:v>
                </c:pt>
                <c:pt idx="230">
                  <c:v>42.807201385497997</c:v>
                </c:pt>
                <c:pt idx="231">
                  <c:v>46.538192749023402</c:v>
                </c:pt>
                <c:pt idx="232">
                  <c:v>43.1371459960937</c:v>
                </c:pt>
                <c:pt idx="233">
                  <c:v>36.742355346679702</c:v>
                </c:pt>
                <c:pt idx="234">
                  <c:v>37.955986022949197</c:v>
                </c:pt>
                <c:pt idx="235">
                  <c:v>34.437713623046903</c:v>
                </c:pt>
                <c:pt idx="236">
                  <c:v>45.3910522460937</c:v>
                </c:pt>
                <c:pt idx="237">
                  <c:v>37.938995361328097</c:v>
                </c:pt>
                <c:pt idx="238">
                  <c:v>36.194511413574197</c:v>
                </c:pt>
                <c:pt idx="239">
                  <c:v>30.267620086669901</c:v>
                </c:pt>
                <c:pt idx="240">
                  <c:v>40.210014343261697</c:v>
                </c:pt>
                <c:pt idx="241">
                  <c:v>42.7385864257812</c:v>
                </c:pt>
                <c:pt idx="242">
                  <c:v>39.480560302734403</c:v>
                </c:pt>
                <c:pt idx="243">
                  <c:v>38.651729583740199</c:v>
                </c:pt>
                <c:pt idx="244">
                  <c:v>47.338127136230497</c:v>
                </c:pt>
                <c:pt idx="245">
                  <c:v>46.427818298339801</c:v>
                </c:pt>
                <c:pt idx="246">
                  <c:v>31.7948303222656</c:v>
                </c:pt>
                <c:pt idx="247">
                  <c:v>32.808559417724602</c:v>
                </c:pt>
                <c:pt idx="248">
                  <c:v>36.816051483154297</c:v>
                </c:pt>
                <c:pt idx="249">
                  <c:v>27.4155178070068</c:v>
                </c:pt>
                <c:pt idx="250">
                  <c:v>32.742156982421903</c:v>
                </c:pt>
                <c:pt idx="251">
                  <c:v>32.653903961181598</c:v>
                </c:pt>
                <c:pt idx="252">
                  <c:v>28.5885200500488</c:v>
                </c:pt>
                <c:pt idx="253">
                  <c:v>36.853702545166001</c:v>
                </c:pt>
                <c:pt idx="254">
                  <c:v>36.901187896728501</c:v>
                </c:pt>
                <c:pt idx="255">
                  <c:v>33.565528869628899</c:v>
                </c:pt>
                <c:pt idx="256">
                  <c:v>34.343574523925803</c:v>
                </c:pt>
                <c:pt idx="257">
                  <c:v>38.827541351318402</c:v>
                </c:pt>
                <c:pt idx="258">
                  <c:v>24.089624404907202</c:v>
                </c:pt>
                <c:pt idx="259">
                  <c:v>33.741615295410199</c:v>
                </c:pt>
                <c:pt idx="260">
                  <c:v>29.419918060302699</c:v>
                </c:pt>
                <c:pt idx="261">
                  <c:v>34.469245910644503</c:v>
                </c:pt>
                <c:pt idx="262">
                  <c:v>30.907669067382798</c:v>
                </c:pt>
                <c:pt idx="263">
                  <c:v>26.2141418457031</c:v>
                </c:pt>
                <c:pt idx="264">
                  <c:v>26.7988166809082</c:v>
                </c:pt>
                <c:pt idx="265">
                  <c:v>30.237312316894499</c:v>
                </c:pt>
                <c:pt idx="266">
                  <c:v>24.963804244995099</c:v>
                </c:pt>
                <c:pt idx="267">
                  <c:v>30.321313858032202</c:v>
                </c:pt>
                <c:pt idx="268">
                  <c:v>26.3968696594238</c:v>
                </c:pt>
                <c:pt idx="269">
                  <c:v>26.9741821289062</c:v>
                </c:pt>
                <c:pt idx="270">
                  <c:v>25.743293762206999</c:v>
                </c:pt>
                <c:pt idx="271">
                  <c:v>27.652580261230501</c:v>
                </c:pt>
                <c:pt idx="272">
                  <c:v>28.457645416259801</c:v>
                </c:pt>
                <c:pt idx="273">
                  <c:v>26.3446655273438</c:v>
                </c:pt>
                <c:pt idx="274">
                  <c:v>22.542228698730501</c:v>
                </c:pt>
                <c:pt idx="275">
                  <c:v>21.649711608886701</c:v>
                </c:pt>
                <c:pt idx="276">
                  <c:v>22.217674255371101</c:v>
                </c:pt>
                <c:pt idx="277">
                  <c:v>22.028347015380898</c:v>
                </c:pt>
                <c:pt idx="278">
                  <c:v>22.15549659729</c:v>
                </c:pt>
                <c:pt idx="279">
                  <c:v>28.371778488159201</c:v>
                </c:pt>
                <c:pt idx="280">
                  <c:v>23.9268493652344</c:v>
                </c:pt>
                <c:pt idx="281">
                  <c:v>19.899608612060501</c:v>
                </c:pt>
                <c:pt idx="282">
                  <c:v>25.8190727233887</c:v>
                </c:pt>
                <c:pt idx="283">
                  <c:v>21.355373382568398</c:v>
                </c:pt>
                <c:pt idx="284">
                  <c:v>22.229213714599599</c:v>
                </c:pt>
                <c:pt idx="285">
                  <c:v>16.330589294433601</c:v>
                </c:pt>
                <c:pt idx="286">
                  <c:v>15.858837127685501</c:v>
                </c:pt>
                <c:pt idx="287">
                  <c:v>19.8764038085938</c:v>
                </c:pt>
                <c:pt idx="288">
                  <c:v>17.369808197021499</c:v>
                </c:pt>
                <c:pt idx="289">
                  <c:v>19.088525772094702</c:v>
                </c:pt>
                <c:pt idx="290">
                  <c:v>17.0701084136963</c:v>
                </c:pt>
                <c:pt idx="291">
                  <c:v>15.9741306304932</c:v>
                </c:pt>
                <c:pt idx="292">
                  <c:v>16.980514526367202</c:v>
                </c:pt>
                <c:pt idx="293">
                  <c:v>13.144091606140099</c:v>
                </c:pt>
                <c:pt idx="294">
                  <c:v>19.152257919311499</c:v>
                </c:pt>
                <c:pt idx="295">
                  <c:v>17.393926620483398</c:v>
                </c:pt>
                <c:pt idx="296">
                  <c:v>15.667860031127899</c:v>
                </c:pt>
                <c:pt idx="297">
                  <c:v>18.911861419677699</c:v>
                </c:pt>
                <c:pt idx="298">
                  <c:v>12.8517446517944</c:v>
                </c:pt>
                <c:pt idx="299">
                  <c:v>13.840269088745099</c:v>
                </c:pt>
                <c:pt idx="300">
                  <c:v>17.602998733520501</c:v>
                </c:pt>
                <c:pt idx="301">
                  <c:v>14.4764518737793</c:v>
                </c:pt>
                <c:pt idx="302">
                  <c:v>12.6388835906982</c:v>
                </c:pt>
                <c:pt idx="303">
                  <c:v>11.675025939941399</c:v>
                </c:pt>
                <c:pt idx="304">
                  <c:v>14.3039360046387</c:v>
                </c:pt>
                <c:pt idx="305">
                  <c:v>14.722826957702599</c:v>
                </c:pt>
                <c:pt idx="306">
                  <c:v>16.200443267822301</c:v>
                </c:pt>
                <c:pt idx="307">
                  <c:v>12.587388992309601</c:v>
                </c:pt>
                <c:pt idx="308">
                  <c:v>8.7441015243530291</c:v>
                </c:pt>
                <c:pt idx="309">
                  <c:v>10.704561233520501</c:v>
                </c:pt>
                <c:pt idx="310">
                  <c:v>11.909772872924799</c:v>
                </c:pt>
                <c:pt idx="311">
                  <c:v>9.9431781768798793</c:v>
                </c:pt>
                <c:pt idx="312">
                  <c:v>11.025999069213899</c:v>
                </c:pt>
                <c:pt idx="313">
                  <c:v>11.373725891113301</c:v>
                </c:pt>
                <c:pt idx="314">
                  <c:v>9.1545925140380895</c:v>
                </c:pt>
                <c:pt idx="315">
                  <c:v>8.6846485137939506</c:v>
                </c:pt>
                <c:pt idx="316">
                  <c:v>10.6566371917725</c:v>
                </c:pt>
                <c:pt idx="317">
                  <c:v>11.410032272338899</c:v>
                </c:pt>
                <c:pt idx="318">
                  <c:v>11.4598274230957</c:v>
                </c:pt>
                <c:pt idx="319">
                  <c:v>4.6535401344299299</c:v>
                </c:pt>
                <c:pt idx="320">
                  <c:v>10.6240386962891</c:v>
                </c:pt>
                <c:pt idx="321">
                  <c:v>10.3995161056519</c:v>
                </c:pt>
                <c:pt idx="322">
                  <c:v>10.9338073730469</c:v>
                </c:pt>
                <c:pt idx="323">
                  <c:v>8.4490222930908203</c:v>
                </c:pt>
                <c:pt idx="324">
                  <c:v>10.242109298706101</c:v>
                </c:pt>
                <c:pt idx="325">
                  <c:v>6.1634244918823198</c:v>
                </c:pt>
                <c:pt idx="326">
                  <c:v>10.110862731933601</c:v>
                </c:pt>
                <c:pt idx="327">
                  <c:v>8.0177001953125</c:v>
                </c:pt>
                <c:pt idx="328">
                  <c:v>6.7407455444335902</c:v>
                </c:pt>
                <c:pt idx="329">
                  <c:v>10.2845449447632</c:v>
                </c:pt>
                <c:pt idx="330">
                  <c:v>8.8384246826171893</c:v>
                </c:pt>
                <c:pt idx="331">
                  <c:v>8.6252689361572301</c:v>
                </c:pt>
                <c:pt idx="332">
                  <c:v>6.4669723510742196</c:v>
                </c:pt>
                <c:pt idx="333">
                  <c:v>7.7580442428588903</c:v>
                </c:pt>
                <c:pt idx="334">
                  <c:v>4.5891876220703098</c:v>
                </c:pt>
                <c:pt idx="335">
                  <c:v>9.9015483856201207</c:v>
                </c:pt>
                <c:pt idx="336">
                  <c:v>6.3013439178466797</c:v>
                </c:pt>
                <c:pt idx="337">
                  <c:v>7.1352100372314498</c:v>
                </c:pt>
                <c:pt idx="338">
                  <c:v>11.115373611450201</c:v>
                </c:pt>
                <c:pt idx="339">
                  <c:v>8.8583002090454102</c:v>
                </c:pt>
                <c:pt idx="340">
                  <c:v>3.6831011772155802</c:v>
                </c:pt>
                <c:pt idx="341">
                  <c:v>4.7741794586181596</c:v>
                </c:pt>
                <c:pt idx="342">
                  <c:v>5.19472312927246</c:v>
                </c:pt>
                <c:pt idx="343">
                  <c:v>7.5385079383850098</c:v>
                </c:pt>
                <c:pt idx="344">
                  <c:v>3.52096366882324</c:v>
                </c:pt>
                <c:pt idx="345">
                  <c:v>5.62666893005371</c:v>
                </c:pt>
                <c:pt idx="346">
                  <c:v>5.4357872009277299</c:v>
                </c:pt>
                <c:pt idx="347">
                  <c:v>5.6364479064941397</c:v>
                </c:pt>
                <c:pt idx="348">
                  <c:v>4.9546670913696298</c:v>
                </c:pt>
                <c:pt idx="349">
                  <c:v>5.3926949501037598</c:v>
                </c:pt>
                <c:pt idx="350">
                  <c:v>5.7874007225036603</c:v>
                </c:pt>
                <c:pt idx="351">
                  <c:v>4.0750322341918901</c:v>
                </c:pt>
                <c:pt idx="352">
                  <c:v>5.1726264953613299</c:v>
                </c:pt>
                <c:pt idx="353">
                  <c:v>1.66599810123444</c:v>
                </c:pt>
                <c:pt idx="354">
                  <c:v>5.33009958267212</c:v>
                </c:pt>
                <c:pt idx="355">
                  <c:v>2.7580664157867401</c:v>
                </c:pt>
                <c:pt idx="356">
                  <c:v>4.35634565353394</c:v>
                </c:pt>
                <c:pt idx="357">
                  <c:v>2.9021348953247101</c:v>
                </c:pt>
                <c:pt idx="358">
                  <c:v>3.4560565948486301</c:v>
                </c:pt>
                <c:pt idx="359">
                  <c:v>2.6257247924804701</c:v>
                </c:pt>
                <c:pt idx="360">
                  <c:v>2.7540111541747998</c:v>
                </c:pt>
                <c:pt idx="361">
                  <c:v>3.2771625518798801</c:v>
                </c:pt>
                <c:pt idx="362">
                  <c:v>4.1873598098754901</c:v>
                </c:pt>
                <c:pt idx="363">
                  <c:v>1.1068527698516799</c:v>
                </c:pt>
                <c:pt idx="364">
                  <c:v>2.0373475551605198</c:v>
                </c:pt>
                <c:pt idx="365">
                  <c:v>2.1836409568786599</c:v>
                </c:pt>
                <c:pt idx="366">
                  <c:v>4.0878720283508301</c:v>
                </c:pt>
                <c:pt idx="367">
                  <c:v>4.9861989021301296</c:v>
                </c:pt>
                <c:pt idx="368">
                  <c:v>4.2499151229858398</c:v>
                </c:pt>
                <c:pt idx="369">
                  <c:v>4.9291696548461896</c:v>
                </c:pt>
                <c:pt idx="370">
                  <c:v>2.2679066658020002</c:v>
                </c:pt>
                <c:pt idx="371">
                  <c:v>3.99929618835449</c:v>
                </c:pt>
                <c:pt idx="372">
                  <c:v>3.4965507984161399</c:v>
                </c:pt>
                <c:pt idx="373">
                  <c:v>1.7413074970245399</c:v>
                </c:pt>
                <c:pt idx="374">
                  <c:v>3.3256855010986301</c:v>
                </c:pt>
                <c:pt idx="375">
                  <c:v>0.94850933551788297</c:v>
                </c:pt>
                <c:pt idx="376">
                  <c:v>1.88906645774841</c:v>
                </c:pt>
                <c:pt idx="377">
                  <c:v>4.4393382072448704</c:v>
                </c:pt>
                <c:pt idx="378">
                  <c:v>1.19099605083466</c:v>
                </c:pt>
                <c:pt idx="379">
                  <c:v>2.3720953464508101</c:v>
                </c:pt>
                <c:pt idx="380">
                  <c:v>2.9621171951293901</c:v>
                </c:pt>
                <c:pt idx="381">
                  <c:v>1.7905592918396001</c:v>
                </c:pt>
                <c:pt idx="382">
                  <c:v>1.4417260885238601</c:v>
                </c:pt>
                <c:pt idx="383">
                  <c:v>5.2755060195922896</c:v>
                </c:pt>
                <c:pt idx="384">
                  <c:v>2.1879005432128902</c:v>
                </c:pt>
                <c:pt idx="385">
                  <c:v>2.0452294349670401</c:v>
                </c:pt>
                <c:pt idx="386">
                  <c:v>4.1336693763732901</c:v>
                </c:pt>
                <c:pt idx="387">
                  <c:v>1.8671557903289799</c:v>
                </c:pt>
                <c:pt idx="388">
                  <c:v>1.3597366809845</c:v>
                </c:pt>
                <c:pt idx="389">
                  <c:v>0.96616482734680198</c:v>
                </c:pt>
                <c:pt idx="390">
                  <c:v>-9.1376781463623102E-2</c:v>
                </c:pt>
                <c:pt idx="391">
                  <c:v>2.5518894195556601</c:v>
                </c:pt>
                <c:pt idx="392">
                  <c:v>1.30543780326843</c:v>
                </c:pt>
                <c:pt idx="393">
                  <c:v>1.18496370315552</c:v>
                </c:pt>
                <c:pt idx="394">
                  <c:v>1.1326668262481701</c:v>
                </c:pt>
                <c:pt idx="395">
                  <c:v>2.4227375984191899</c:v>
                </c:pt>
                <c:pt idx="396">
                  <c:v>1.79420149326324</c:v>
                </c:pt>
                <c:pt idx="397">
                  <c:v>5.0484137535095197</c:v>
                </c:pt>
                <c:pt idx="398">
                  <c:v>1.62428307533264</c:v>
                </c:pt>
                <c:pt idx="399">
                  <c:v>0.69129145145416304</c:v>
                </c:pt>
                <c:pt idx="400">
                  <c:v>0.35276040434837302</c:v>
                </c:pt>
                <c:pt idx="401">
                  <c:v>2.43235516548157</c:v>
                </c:pt>
                <c:pt idx="402">
                  <c:v>1.5529437065124501</c:v>
                </c:pt>
                <c:pt idx="403">
                  <c:v>1.8020322322845499</c:v>
                </c:pt>
                <c:pt idx="404">
                  <c:v>1.3323502540588399</c:v>
                </c:pt>
                <c:pt idx="405">
                  <c:v>1.6570570468902599</c:v>
                </c:pt>
                <c:pt idx="406">
                  <c:v>0.429475367069244</c:v>
                </c:pt>
                <c:pt idx="407">
                  <c:v>0.96199637651443504</c:v>
                </c:pt>
                <c:pt idx="408">
                  <c:v>2.17510986328125</c:v>
                </c:pt>
                <c:pt idx="409">
                  <c:v>0.46713781356811501</c:v>
                </c:pt>
                <c:pt idx="410">
                  <c:v>0.24235159158706701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FB9-43F5-AE72-3DE5B5617D48}"/>
            </c:ext>
          </c:extLst>
        </c:ser>
        <c:ser>
          <c:idx val="14"/>
          <c:order val="8"/>
          <c:tx>
            <c:v>S32.5</c:v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'SH+BB'!$BM$4:$BM$414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'SH+BB'!$BN$4:$BN$414</c:f>
              <c:numCache>
                <c:formatCode>0.00</c:formatCode>
                <c:ptCount val="411"/>
                <c:pt idx="0">
                  <c:v>190.850341796875</c:v>
                </c:pt>
                <c:pt idx="1">
                  <c:v>218.11625671386699</c:v>
                </c:pt>
                <c:pt idx="2">
                  <c:v>129.606033325195</c:v>
                </c:pt>
                <c:pt idx="3">
                  <c:v>134.02841186523401</c:v>
                </c:pt>
                <c:pt idx="4">
                  <c:v>98.995086669921903</c:v>
                </c:pt>
                <c:pt idx="5">
                  <c:v>39.403305053710902</c:v>
                </c:pt>
                <c:pt idx="6">
                  <c:v>48.134254455566399</c:v>
                </c:pt>
                <c:pt idx="7">
                  <c:v>19.040357589721701</c:v>
                </c:pt>
                <c:pt idx="8">
                  <c:v>39.6243896484375</c:v>
                </c:pt>
                <c:pt idx="9">
                  <c:v>28.914646148681602</c:v>
                </c:pt>
                <c:pt idx="10">
                  <c:v>27.5489616394043</c:v>
                </c:pt>
                <c:pt idx="11">
                  <c:v>20.9481601715088</c:v>
                </c:pt>
                <c:pt idx="12">
                  <c:v>31.153907775878899</c:v>
                </c:pt>
                <c:pt idx="13">
                  <c:v>44.094554901122997</c:v>
                </c:pt>
                <c:pt idx="14">
                  <c:v>12.651004791259799</c:v>
                </c:pt>
                <c:pt idx="15">
                  <c:v>21.024492263793899</c:v>
                </c:pt>
                <c:pt idx="16">
                  <c:v>13.8719835281372</c:v>
                </c:pt>
                <c:pt idx="17">
                  <c:v>23.655597686767599</c:v>
                </c:pt>
                <c:pt idx="18">
                  <c:v>21.125226974487301</c:v>
                </c:pt>
                <c:pt idx="19">
                  <c:v>18.951484680175799</c:v>
                </c:pt>
                <c:pt idx="20">
                  <c:v>27.1114597320557</c:v>
                </c:pt>
                <c:pt idx="21">
                  <c:v>8.5488786697387695</c:v>
                </c:pt>
                <c:pt idx="22">
                  <c:v>23.3421630859375</c:v>
                </c:pt>
                <c:pt idx="23">
                  <c:v>28.6360778808594</c:v>
                </c:pt>
                <c:pt idx="24">
                  <c:v>12.831922531127899</c:v>
                </c:pt>
                <c:pt idx="25">
                  <c:v>-1.87008941173553</c:v>
                </c:pt>
                <c:pt idx="26">
                  <c:v>13.289116859436</c:v>
                </c:pt>
                <c:pt idx="27">
                  <c:v>13.7923831939697</c:v>
                </c:pt>
                <c:pt idx="28">
                  <c:v>24.326114654541001</c:v>
                </c:pt>
                <c:pt idx="29">
                  <c:v>21.194091796875</c:v>
                </c:pt>
                <c:pt idx="30">
                  <c:v>12.512800216674799</c:v>
                </c:pt>
                <c:pt idx="31">
                  <c:v>31.663619995117202</c:v>
                </c:pt>
                <c:pt idx="32">
                  <c:v>14.3039398193359</c:v>
                </c:pt>
                <c:pt idx="33">
                  <c:v>11.922474861145</c:v>
                </c:pt>
                <c:pt idx="34">
                  <c:v>19.862312316894499</c:v>
                </c:pt>
                <c:pt idx="35">
                  <c:v>17.503911972045898</c:v>
                </c:pt>
                <c:pt idx="36">
                  <c:v>22.4571838378906</c:v>
                </c:pt>
                <c:pt idx="37">
                  <c:v>19.2663269042969</c:v>
                </c:pt>
                <c:pt idx="38">
                  <c:v>21.485551834106399</c:v>
                </c:pt>
                <c:pt idx="39">
                  <c:v>15.955325126647899</c:v>
                </c:pt>
                <c:pt idx="40">
                  <c:v>4.5188293457031303</c:v>
                </c:pt>
                <c:pt idx="41">
                  <c:v>12.915569305419901</c:v>
                </c:pt>
                <c:pt idx="42">
                  <c:v>14.9675960540771</c:v>
                </c:pt>
                <c:pt idx="43">
                  <c:v>2.8935017585754399</c:v>
                </c:pt>
                <c:pt idx="44">
                  <c:v>0.25227725505828902</c:v>
                </c:pt>
                <c:pt idx="45">
                  <c:v>1.96045410633087</c:v>
                </c:pt>
                <c:pt idx="46">
                  <c:v>18.645946502685501</c:v>
                </c:pt>
                <c:pt idx="47">
                  <c:v>27.902318954467798</c:v>
                </c:pt>
                <c:pt idx="48">
                  <c:v>14.797046661376999</c:v>
                </c:pt>
                <c:pt idx="49">
                  <c:v>15.360071182251</c:v>
                </c:pt>
                <c:pt idx="50">
                  <c:v>25.1992378234863</c:v>
                </c:pt>
                <c:pt idx="51">
                  <c:v>9.1945419311523402</c:v>
                </c:pt>
                <c:pt idx="52">
                  <c:v>10.466087341308601</c:v>
                </c:pt>
                <c:pt idx="53">
                  <c:v>8.8608665466308594</c:v>
                </c:pt>
                <c:pt idx="54">
                  <c:v>15.525704383850099</c:v>
                </c:pt>
                <c:pt idx="55">
                  <c:v>7.3043527603149396</c:v>
                </c:pt>
                <c:pt idx="56">
                  <c:v>27.618820190429702</c:v>
                </c:pt>
                <c:pt idx="57">
                  <c:v>22.243097305297901</c:v>
                </c:pt>
                <c:pt idx="58">
                  <c:v>12.1743469238281</c:v>
                </c:pt>
                <c:pt idx="59">
                  <c:v>18.565416336059599</c:v>
                </c:pt>
                <c:pt idx="60">
                  <c:v>33.518276214599602</c:v>
                </c:pt>
                <c:pt idx="61">
                  <c:v>10.5646915435791</c:v>
                </c:pt>
                <c:pt idx="62">
                  <c:v>14.685010910034199</c:v>
                </c:pt>
                <c:pt idx="63">
                  <c:v>12.062436103820801</c:v>
                </c:pt>
                <c:pt idx="64">
                  <c:v>23.1799621582031</c:v>
                </c:pt>
                <c:pt idx="65">
                  <c:v>33.249271392822301</c:v>
                </c:pt>
                <c:pt idx="66">
                  <c:v>15.460135459899901</c:v>
                </c:pt>
                <c:pt idx="67">
                  <c:v>12.6510982513428</c:v>
                </c:pt>
                <c:pt idx="68">
                  <c:v>14.4347639083862</c:v>
                </c:pt>
                <c:pt idx="69">
                  <c:v>26.6124458312988</c:v>
                </c:pt>
                <c:pt idx="70">
                  <c:v>22.407106399536101</c:v>
                </c:pt>
                <c:pt idx="71">
                  <c:v>27.8291530609131</c:v>
                </c:pt>
                <c:pt idx="72">
                  <c:v>9.6530199050903303</c:v>
                </c:pt>
                <c:pt idx="73">
                  <c:v>10.1769762039185</c:v>
                </c:pt>
                <c:pt idx="74">
                  <c:v>12.5373592376709</c:v>
                </c:pt>
                <c:pt idx="75">
                  <c:v>15.3912620544434</c:v>
                </c:pt>
                <c:pt idx="76">
                  <c:v>23.366594314575199</c:v>
                </c:pt>
                <c:pt idx="77">
                  <c:v>20.2479553222656</c:v>
                </c:pt>
                <c:pt idx="78">
                  <c:v>8.2600765228271502</c:v>
                </c:pt>
                <c:pt idx="79">
                  <c:v>33.005058288574197</c:v>
                </c:pt>
                <c:pt idx="80">
                  <c:v>54.173423767089801</c:v>
                </c:pt>
                <c:pt idx="81">
                  <c:v>43.395828247070298</c:v>
                </c:pt>
                <c:pt idx="82">
                  <c:v>37.664947509765597</c:v>
                </c:pt>
                <c:pt idx="83">
                  <c:v>24.733718872070298</c:v>
                </c:pt>
                <c:pt idx="84">
                  <c:v>42.842033386230497</c:v>
                </c:pt>
                <c:pt idx="85">
                  <c:v>73.174934387207003</c:v>
                </c:pt>
                <c:pt idx="86">
                  <c:v>54.634757995605497</c:v>
                </c:pt>
                <c:pt idx="87">
                  <c:v>39.148902893066399</c:v>
                </c:pt>
                <c:pt idx="88">
                  <c:v>26.308174133300799</c:v>
                </c:pt>
                <c:pt idx="89">
                  <c:v>40.908607482910199</c:v>
                </c:pt>
                <c:pt idx="90">
                  <c:v>19.907011032104499</c:v>
                </c:pt>
                <c:pt idx="91">
                  <c:v>41.246734619140597</c:v>
                </c:pt>
                <c:pt idx="92">
                  <c:v>45.517776489257798</c:v>
                </c:pt>
                <c:pt idx="93">
                  <c:v>37.115852355957003</c:v>
                </c:pt>
                <c:pt idx="94">
                  <c:v>47.365623474121101</c:v>
                </c:pt>
                <c:pt idx="95">
                  <c:v>33.283290863037102</c:v>
                </c:pt>
                <c:pt idx="96">
                  <c:v>31.544187545776399</c:v>
                </c:pt>
                <c:pt idx="97">
                  <c:v>55.8133544921875</c:v>
                </c:pt>
                <c:pt idx="98">
                  <c:v>67.967636108398395</c:v>
                </c:pt>
                <c:pt idx="99">
                  <c:v>45.841636657714801</c:v>
                </c:pt>
                <c:pt idx="100">
                  <c:v>64.085639953613295</c:v>
                </c:pt>
                <c:pt idx="101">
                  <c:v>58.159042358398402</c:v>
                </c:pt>
                <c:pt idx="102">
                  <c:v>45.011833190917997</c:v>
                </c:pt>
                <c:pt idx="103">
                  <c:v>42.9158935546875</c:v>
                </c:pt>
                <c:pt idx="104">
                  <c:v>37.620071411132798</c:v>
                </c:pt>
                <c:pt idx="105">
                  <c:v>35.433708190917997</c:v>
                </c:pt>
                <c:pt idx="106">
                  <c:v>60.060928344726598</c:v>
                </c:pt>
                <c:pt idx="107">
                  <c:v>38.152473449707003</c:v>
                </c:pt>
                <c:pt idx="108">
                  <c:v>55.868236541747997</c:v>
                </c:pt>
                <c:pt idx="109">
                  <c:v>31.742357254028299</c:v>
                </c:pt>
                <c:pt idx="110">
                  <c:v>31.803524017333999</c:v>
                </c:pt>
                <c:pt idx="111">
                  <c:v>30.347663879394499</c:v>
                </c:pt>
                <c:pt idx="112">
                  <c:v>31.534889221191399</c:v>
                </c:pt>
                <c:pt idx="113">
                  <c:v>43.338485717773402</c:v>
                </c:pt>
                <c:pt idx="114">
                  <c:v>26.931480407714801</c:v>
                </c:pt>
                <c:pt idx="115">
                  <c:v>56.885128021240199</c:v>
                </c:pt>
                <c:pt idx="116">
                  <c:v>37.068248748779297</c:v>
                </c:pt>
                <c:pt idx="117">
                  <c:v>34.2911987304687</c:v>
                </c:pt>
                <c:pt idx="118">
                  <c:v>31.477687835693398</c:v>
                </c:pt>
                <c:pt idx="119">
                  <c:v>55.681617736816399</c:v>
                </c:pt>
                <c:pt idx="120">
                  <c:v>24.759319305419901</c:v>
                </c:pt>
                <c:pt idx="121">
                  <c:v>34.258033752441399</c:v>
                </c:pt>
                <c:pt idx="122">
                  <c:v>53.599510192871101</c:v>
                </c:pt>
                <c:pt idx="123">
                  <c:v>51.652580261230497</c:v>
                </c:pt>
                <c:pt idx="124">
                  <c:v>34.0474243164063</c:v>
                </c:pt>
                <c:pt idx="125">
                  <c:v>29.303810119628899</c:v>
                </c:pt>
                <c:pt idx="126">
                  <c:v>31.173870086669901</c:v>
                </c:pt>
                <c:pt idx="127">
                  <c:v>30.467823028564499</c:v>
                </c:pt>
                <c:pt idx="128">
                  <c:v>24.565874099731399</c:v>
                </c:pt>
                <c:pt idx="129">
                  <c:v>30.548740386962901</c:v>
                </c:pt>
                <c:pt idx="130">
                  <c:v>31.056245803833001</c:v>
                </c:pt>
                <c:pt idx="131">
                  <c:v>13.5356197357178</c:v>
                </c:pt>
                <c:pt idx="132">
                  <c:v>18.7176723480225</c:v>
                </c:pt>
                <c:pt idx="133">
                  <c:v>26.565116882324201</c:v>
                </c:pt>
                <c:pt idx="134">
                  <c:v>12.986635208129901</c:v>
                </c:pt>
                <c:pt idx="135">
                  <c:v>43.877113342285199</c:v>
                </c:pt>
                <c:pt idx="136">
                  <c:v>46.783607482910199</c:v>
                </c:pt>
                <c:pt idx="137">
                  <c:v>37.896827697753899</c:v>
                </c:pt>
                <c:pt idx="138">
                  <c:v>7.93969631195068</c:v>
                </c:pt>
                <c:pt idx="139">
                  <c:v>32.934562683105497</c:v>
                </c:pt>
                <c:pt idx="140">
                  <c:v>56.156955718994098</c:v>
                </c:pt>
                <c:pt idx="141">
                  <c:v>34.914596557617202</c:v>
                </c:pt>
                <c:pt idx="142">
                  <c:v>37.187446594238303</c:v>
                </c:pt>
                <c:pt idx="143">
                  <c:v>46.5365180969238</c:v>
                </c:pt>
                <c:pt idx="144">
                  <c:v>14.7507133483887</c:v>
                </c:pt>
                <c:pt idx="145">
                  <c:v>20.102851867675799</c:v>
                </c:pt>
                <c:pt idx="146">
                  <c:v>16.672798156738299</c:v>
                </c:pt>
                <c:pt idx="147">
                  <c:v>31.277992248535199</c:v>
                </c:pt>
                <c:pt idx="148">
                  <c:v>17.157096862793001</c:v>
                </c:pt>
                <c:pt idx="149">
                  <c:v>27.142055511474599</c:v>
                </c:pt>
                <c:pt idx="150">
                  <c:v>17.335227966308601</c:v>
                </c:pt>
                <c:pt idx="151">
                  <c:v>22.460340499877901</c:v>
                </c:pt>
                <c:pt idx="152">
                  <c:v>21.622066497802699</c:v>
                </c:pt>
                <c:pt idx="153">
                  <c:v>34.768775939941399</c:v>
                </c:pt>
                <c:pt idx="154">
                  <c:v>25.835077285766602</c:v>
                </c:pt>
                <c:pt idx="155">
                  <c:v>28.200075149536101</c:v>
                </c:pt>
                <c:pt idx="156">
                  <c:v>29.509986877441399</c:v>
                </c:pt>
                <c:pt idx="157">
                  <c:v>13.813392639160201</c:v>
                </c:pt>
                <c:pt idx="158">
                  <c:v>26.353223800659201</c:v>
                </c:pt>
                <c:pt idx="159">
                  <c:v>31.9981880187988</c:v>
                </c:pt>
                <c:pt idx="160">
                  <c:v>14.563114166259799</c:v>
                </c:pt>
                <c:pt idx="161">
                  <c:v>10.6392726898193</c:v>
                </c:pt>
                <c:pt idx="162">
                  <c:v>2.2089419364929199</c:v>
                </c:pt>
                <c:pt idx="163">
                  <c:v>28.621707916259801</c:v>
                </c:pt>
                <c:pt idx="164">
                  <c:v>21.4725856781006</c:v>
                </c:pt>
                <c:pt idx="165">
                  <c:v>29.0915012359619</c:v>
                </c:pt>
                <c:pt idx="166">
                  <c:v>28.8637599945068</c:v>
                </c:pt>
                <c:pt idx="167">
                  <c:v>8.1154203414916992</c:v>
                </c:pt>
                <c:pt idx="168">
                  <c:v>35.425186157226598</c:v>
                </c:pt>
                <c:pt idx="169">
                  <c:v>34.137443542480497</c:v>
                </c:pt>
                <c:pt idx="170">
                  <c:v>28.3592205047607</c:v>
                </c:pt>
                <c:pt idx="171">
                  <c:v>22.581033706665</c:v>
                </c:pt>
                <c:pt idx="172">
                  <c:v>24.8116569519043</c:v>
                </c:pt>
                <c:pt idx="173">
                  <c:v>33.724456787109403</c:v>
                </c:pt>
                <c:pt idx="174">
                  <c:v>23.006389617919901</c:v>
                </c:pt>
                <c:pt idx="175">
                  <c:v>26.369594573974599</c:v>
                </c:pt>
                <c:pt idx="176">
                  <c:v>20.376560211181602</c:v>
                </c:pt>
                <c:pt idx="177">
                  <c:v>10.269081115722701</c:v>
                </c:pt>
                <c:pt idx="178">
                  <c:v>33.537948608398402</c:v>
                </c:pt>
                <c:pt idx="179">
                  <c:v>37.233230590820298</c:v>
                </c:pt>
                <c:pt idx="180">
                  <c:v>17.449459075927699</c:v>
                </c:pt>
                <c:pt idx="181">
                  <c:v>35.888355255127003</c:v>
                </c:pt>
                <c:pt idx="182">
                  <c:v>28.2075309753418</c:v>
                </c:pt>
                <c:pt idx="183">
                  <c:v>56.741111755371101</c:v>
                </c:pt>
                <c:pt idx="184">
                  <c:v>43.076175689697301</c:v>
                </c:pt>
                <c:pt idx="185">
                  <c:v>33.0065727233887</c:v>
                </c:pt>
                <c:pt idx="186">
                  <c:v>27.4355564117432</c:v>
                </c:pt>
                <c:pt idx="187">
                  <c:v>37.291988372802699</c:v>
                </c:pt>
                <c:pt idx="188">
                  <c:v>17.934890747070298</c:v>
                </c:pt>
                <c:pt idx="189">
                  <c:v>24.275150299072301</c:v>
                </c:pt>
                <c:pt idx="190">
                  <c:v>43.463550567627003</c:v>
                </c:pt>
                <c:pt idx="191">
                  <c:v>18.4669704437256</c:v>
                </c:pt>
                <c:pt idx="192">
                  <c:v>38.910652160644503</c:v>
                </c:pt>
                <c:pt idx="193">
                  <c:v>32.148536682128899</c:v>
                </c:pt>
                <c:pt idx="194">
                  <c:v>19.6763725280762</c:v>
                </c:pt>
                <c:pt idx="195">
                  <c:v>38.212776184082003</c:v>
                </c:pt>
                <c:pt idx="196">
                  <c:v>27.637336730956999</c:v>
                </c:pt>
                <c:pt idx="197">
                  <c:v>30.143007278442401</c:v>
                </c:pt>
                <c:pt idx="198">
                  <c:v>24.190107345581101</c:v>
                </c:pt>
                <c:pt idx="199">
                  <c:v>21.9813747406006</c:v>
                </c:pt>
                <c:pt idx="200">
                  <c:v>50.797798156738303</c:v>
                </c:pt>
                <c:pt idx="201">
                  <c:v>-2.52507877349854</c:v>
                </c:pt>
                <c:pt idx="202">
                  <c:v>31.437015533447301</c:v>
                </c:pt>
                <c:pt idx="203">
                  <c:v>44.692829132080099</c:v>
                </c:pt>
                <c:pt idx="204">
                  <c:v>33.013240814208999</c:v>
                </c:pt>
                <c:pt idx="205">
                  <c:v>30.5852355957031</c:v>
                </c:pt>
                <c:pt idx="206">
                  <c:v>33.931625366210902</c:v>
                </c:pt>
                <c:pt idx="207">
                  <c:v>20.369968414306602</c:v>
                </c:pt>
                <c:pt idx="208">
                  <c:v>42.050804138183601</c:v>
                </c:pt>
                <c:pt idx="209">
                  <c:v>23.551712036132798</c:v>
                </c:pt>
                <c:pt idx="210">
                  <c:v>46.776908874511697</c:v>
                </c:pt>
                <c:pt idx="211">
                  <c:v>12.6149549484253</c:v>
                </c:pt>
                <c:pt idx="212">
                  <c:v>24.452009201049801</c:v>
                </c:pt>
                <c:pt idx="213">
                  <c:v>35.228469848632798</c:v>
                </c:pt>
                <c:pt idx="214">
                  <c:v>36.649772644042997</c:v>
                </c:pt>
                <c:pt idx="215">
                  <c:v>29.2480583190918</c:v>
                </c:pt>
                <c:pt idx="216">
                  <c:v>26.097091674804702</c:v>
                </c:pt>
                <c:pt idx="217">
                  <c:v>20.475326538085898</c:v>
                </c:pt>
                <c:pt idx="218">
                  <c:v>28.869085311889702</c:v>
                </c:pt>
                <c:pt idx="219">
                  <c:v>24.355125427246101</c:v>
                </c:pt>
                <c:pt idx="220">
                  <c:v>24.864261627197301</c:v>
                </c:pt>
                <c:pt idx="221">
                  <c:v>29.235671997070298</c:v>
                </c:pt>
                <c:pt idx="222">
                  <c:v>17.1188640594482</c:v>
                </c:pt>
                <c:pt idx="223">
                  <c:v>28.449638366699201</c:v>
                </c:pt>
                <c:pt idx="224">
                  <c:v>10.788907051086399</c:v>
                </c:pt>
                <c:pt idx="225">
                  <c:v>22.0354614257813</c:v>
                </c:pt>
                <c:pt idx="226">
                  <c:v>16.1543369293213</c:v>
                </c:pt>
                <c:pt idx="227">
                  <c:v>12.8739109039307</c:v>
                </c:pt>
                <c:pt idx="228">
                  <c:v>20.101900100708001</c:v>
                </c:pt>
                <c:pt idx="229">
                  <c:v>23.888189315795898</c:v>
                </c:pt>
                <c:pt idx="230">
                  <c:v>15.0982465744019</c:v>
                </c:pt>
                <c:pt idx="231">
                  <c:v>30.189174652099599</c:v>
                </c:pt>
                <c:pt idx="232">
                  <c:v>13.3466787338257</c:v>
                </c:pt>
                <c:pt idx="233">
                  <c:v>2.1483457088470499</c:v>
                </c:pt>
                <c:pt idx="234">
                  <c:v>12.247423171997101</c:v>
                </c:pt>
                <c:pt idx="235">
                  <c:v>45.587982177734403</c:v>
                </c:pt>
                <c:pt idx="236">
                  <c:v>16.369291305541999</c:v>
                </c:pt>
                <c:pt idx="237">
                  <c:v>20.574804306030298</c:v>
                </c:pt>
                <c:pt idx="238">
                  <c:v>23.895622253418001</c:v>
                </c:pt>
                <c:pt idx="239">
                  <c:v>19.7543125152588</c:v>
                </c:pt>
                <c:pt idx="240">
                  <c:v>26.803054809570298</c:v>
                </c:pt>
                <c:pt idx="241">
                  <c:v>26.2726440429687</c:v>
                </c:pt>
                <c:pt idx="242">
                  <c:v>22.5044651031494</c:v>
                </c:pt>
                <c:pt idx="243">
                  <c:v>22.565698623657202</c:v>
                </c:pt>
                <c:pt idx="244">
                  <c:v>27.183395385742202</c:v>
                </c:pt>
                <c:pt idx="245">
                  <c:v>19.28489112854</c:v>
                </c:pt>
                <c:pt idx="246">
                  <c:v>31.173749923706101</c:v>
                </c:pt>
                <c:pt idx="247">
                  <c:v>24.3517456054687</c:v>
                </c:pt>
                <c:pt idx="248">
                  <c:v>29.784652709960898</c:v>
                </c:pt>
                <c:pt idx="249">
                  <c:v>13.663958549499499</c:v>
                </c:pt>
                <c:pt idx="250">
                  <c:v>24.379518508911101</c:v>
                </c:pt>
                <c:pt idx="251">
                  <c:v>31.739112854003899</c:v>
                </c:pt>
                <c:pt idx="252">
                  <c:v>8.2648134231567401</c:v>
                </c:pt>
                <c:pt idx="253">
                  <c:v>30.399785995483398</c:v>
                </c:pt>
                <c:pt idx="254">
                  <c:v>15.7148952484131</c:v>
                </c:pt>
                <c:pt idx="255">
                  <c:v>7.3939361572265598</c:v>
                </c:pt>
                <c:pt idx="256">
                  <c:v>11.297122001647899</c:v>
                </c:pt>
                <c:pt idx="257">
                  <c:v>20.636436462402301</c:v>
                </c:pt>
                <c:pt idx="258">
                  <c:v>14.6769828796387</c:v>
                </c:pt>
                <c:pt idx="259">
                  <c:v>17.216791152954102</c:v>
                </c:pt>
                <c:pt idx="260">
                  <c:v>30.406803131103501</c:v>
                </c:pt>
                <c:pt idx="261">
                  <c:v>17.284873962402301</c:v>
                </c:pt>
                <c:pt idx="262">
                  <c:v>9.5683250427246094</c:v>
                </c:pt>
                <c:pt idx="263">
                  <c:v>9.3332576751709002</c:v>
                </c:pt>
                <c:pt idx="264">
                  <c:v>12.4970798492432</c:v>
                </c:pt>
                <c:pt idx="265">
                  <c:v>9.5760269165039098</c:v>
                </c:pt>
                <c:pt idx="266">
                  <c:v>24.4918308258057</c:v>
                </c:pt>
                <c:pt idx="267">
                  <c:v>18.3277702331543</c:v>
                </c:pt>
                <c:pt idx="268">
                  <c:v>20.140996932983398</c:v>
                </c:pt>
                <c:pt idx="269">
                  <c:v>21.738498687744102</c:v>
                </c:pt>
                <c:pt idx="270">
                  <c:v>14.2100925445557</c:v>
                </c:pt>
                <c:pt idx="271">
                  <c:v>19.88352394104</c:v>
                </c:pt>
                <c:pt idx="272">
                  <c:v>5.3535084724426296</c:v>
                </c:pt>
                <c:pt idx="273">
                  <c:v>25.657520294189499</c:v>
                </c:pt>
                <c:pt idx="274">
                  <c:v>33.439380645752003</c:v>
                </c:pt>
                <c:pt idx="275">
                  <c:v>13.5883731842041</c:v>
                </c:pt>
                <c:pt idx="276">
                  <c:v>21.635688781738299</c:v>
                </c:pt>
                <c:pt idx="277">
                  <c:v>15.4908847808838</c:v>
                </c:pt>
                <c:pt idx="278">
                  <c:v>20.632204055786101</c:v>
                </c:pt>
                <c:pt idx="279">
                  <c:v>9.6565456390380895</c:v>
                </c:pt>
                <c:pt idx="280">
                  <c:v>8.0281305313110298</c:v>
                </c:pt>
                <c:pt idx="281">
                  <c:v>30.113426208496101</c:v>
                </c:pt>
                <c:pt idx="282">
                  <c:v>13.6080932617188</c:v>
                </c:pt>
                <c:pt idx="283">
                  <c:v>7.9860286712646502</c:v>
                </c:pt>
                <c:pt idx="284">
                  <c:v>12.2889747619629</c:v>
                </c:pt>
                <c:pt idx="285">
                  <c:v>21.196977615356399</c:v>
                </c:pt>
                <c:pt idx="286">
                  <c:v>14.73779296875</c:v>
                </c:pt>
                <c:pt idx="287">
                  <c:v>9.4166641235351598</c:v>
                </c:pt>
                <c:pt idx="288">
                  <c:v>6.2615060806274396</c:v>
                </c:pt>
                <c:pt idx="289">
                  <c:v>1.55359506607056</c:v>
                </c:pt>
                <c:pt idx="290">
                  <c:v>14.378002166748001</c:v>
                </c:pt>
                <c:pt idx="291">
                  <c:v>20.0136013031006</c:v>
                </c:pt>
                <c:pt idx="292">
                  <c:v>11.817074775695801</c:v>
                </c:pt>
                <c:pt idx="293">
                  <c:v>2.9896893501281698</c:v>
                </c:pt>
                <c:pt idx="294">
                  <c:v>9.1357603073120099</c:v>
                </c:pt>
                <c:pt idx="295">
                  <c:v>11.6066551208496</c:v>
                </c:pt>
                <c:pt idx="296">
                  <c:v>8.6417589187622106</c:v>
                </c:pt>
                <c:pt idx="297">
                  <c:v>13.177432060241699</c:v>
                </c:pt>
                <c:pt idx="298">
                  <c:v>-1.76482713222504</c:v>
                </c:pt>
                <c:pt idx="299">
                  <c:v>-7.2615394592285201</c:v>
                </c:pt>
                <c:pt idx="300">
                  <c:v>11.396980285644499</c:v>
                </c:pt>
                <c:pt idx="301">
                  <c:v>9.3801755905151403</c:v>
                </c:pt>
                <c:pt idx="302">
                  <c:v>6.3204035758972203</c:v>
                </c:pt>
                <c:pt idx="303">
                  <c:v>-2.8033792972564702</c:v>
                </c:pt>
                <c:pt idx="304">
                  <c:v>11.138002395629901</c:v>
                </c:pt>
                <c:pt idx="305">
                  <c:v>11.5907068252563</c:v>
                </c:pt>
                <c:pt idx="306">
                  <c:v>9.9407873153686506</c:v>
                </c:pt>
                <c:pt idx="307">
                  <c:v>9.8602313995361293</c:v>
                </c:pt>
                <c:pt idx="308">
                  <c:v>6.6908817291259801</c:v>
                </c:pt>
                <c:pt idx="309">
                  <c:v>15.999187469482401</c:v>
                </c:pt>
                <c:pt idx="310">
                  <c:v>12.3749294281006</c:v>
                </c:pt>
                <c:pt idx="311">
                  <c:v>2.8877868652343799</c:v>
                </c:pt>
                <c:pt idx="312">
                  <c:v>15.2760276794434</c:v>
                </c:pt>
                <c:pt idx="313">
                  <c:v>4.1230964660644496</c:v>
                </c:pt>
                <c:pt idx="314">
                  <c:v>13.251256942749</c:v>
                </c:pt>
                <c:pt idx="315">
                  <c:v>1.8127593994140601</c:v>
                </c:pt>
                <c:pt idx="316">
                  <c:v>-1.8926038742065401</c:v>
                </c:pt>
                <c:pt idx="317">
                  <c:v>7.4745311737060502</c:v>
                </c:pt>
                <c:pt idx="318">
                  <c:v>6.8744029998779297</c:v>
                </c:pt>
                <c:pt idx="319">
                  <c:v>7.4832568168640101</c:v>
                </c:pt>
                <c:pt idx="320">
                  <c:v>-0.36478191614151001</c:v>
                </c:pt>
                <c:pt idx="321">
                  <c:v>-2.5362808704376198</c:v>
                </c:pt>
                <c:pt idx="322">
                  <c:v>11.9529256820679</c:v>
                </c:pt>
                <c:pt idx="323">
                  <c:v>1.57809805870056</c:v>
                </c:pt>
                <c:pt idx="324">
                  <c:v>2.2059421539306601</c:v>
                </c:pt>
                <c:pt idx="325">
                  <c:v>10.711841583251999</c:v>
                </c:pt>
                <c:pt idx="326">
                  <c:v>9.5954799652099592</c:v>
                </c:pt>
                <c:pt idx="327">
                  <c:v>4.0210223197937003</c:v>
                </c:pt>
                <c:pt idx="328">
                  <c:v>-1.4164166450500499</c:v>
                </c:pt>
                <c:pt idx="329">
                  <c:v>8.6371192932128906</c:v>
                </c:pt>
                <c:pt idx="330">
                  <c:v>5.2263216972351101</c:v>
                </c:pt>
                <c:pt idx="331">
                  <c:v>9.4020309448242205</c:v>
                </c:pt>
                <c:pt idx="332">
                  <c:v>20.690332412719702</c:v>
                </c:pt>
                <c:pt idx="333">
                  <c:v>3.6513199806213401</c:v>
                </c:pt>
                <c:pt idx="334">
                  <c:v>-2.17939329147339</c:v>
                </c:pt>
                <c:pt idx="335">
                  <c:v>1.6823933124542201</c:v>
                </c:pt>
                <c:pt idx="336">
                  <c:v>5.6371898651123002</c:v>
                </c:pt>
                <c:pt idx="337">
                  <c:v>17.2061672210693</c:v>
                </c:pt>
                <c:pt idx="338">
                  <c:v>8.8847026824951207</c:v>
                </c:pt>
                <c:pt idx="339">
                  <c:v>5.3382682800293004</c:v>
                </c:pt>
                <c:pt idx="340">
                  <c:v>10.5782375335693</c:v>
                </c:pt>
                <c:pt idx="341">
                  <c:v>5.0323286056518599</c:v>
                </c:pt>
                <c:pt idx="342">
                  <c:v>-6.2266392707824698</c:v>
                </c:pt>
                <c:pt idx="343">
                  <c:v>2.8626952171325701</c:v>
                </c:pt>
                <c:pt idx="344">
                  <c:v>2.8272163867950399</c:v>
                </c:pt>
                <c:pt idx="345">
                  <c:v>-5.517822265625</c:v>
                </c:pt>
                <c:pt idx="346">
                  <c:v>0.73792231082916304</c:v>
                </c:pt>
                <c:pt idx="347">
                  <c:v>9.8186073303222692</c:v>
                </c:pt>
                <c:pt idx="348">
                  <c:v>5.5649929046630904</c:v>
                </c:pt>
                <c:pt idx="349">
                  <c:v>4.4955101013183603</c:v>
                </c:pt>
                <c:pt idx="350">
                  <c:v>2.6560366153717001</c:v>
                </c:pt>
                <c:pt idx="351">
                  <c:v>-1.0644303560257</c:v>
                </c:pt>
                <c:pt idx="352">
                  <c:v>-2.6481475830078098</c:v>
                </c:pt>
                <c:pt idx="353">
                  <c:v>1.6858758926391599</c:v>
                </c:pt>
                <c:pt idx="354">
                  <c:v>2.9859154224395801</c:v>
                </c:pt>
                <c:pt idx="355">
                  <c:v>4.2189445495605504</c:v>
                </c:pt>
                <c:pt idx="356">
                  <c:v>-4.79913330078125</c:v>
                </c:pt>
                <c:pt idx="357">
                  <c:v>2.1536560058593799</c:v>
                </c:pt>
                <c:pt idx="358">
                  <c:v>3.54394435882568</c:v>
                </c:pt>
                <c:pt idx="359">
                  <c:v>2.5630915164947501</c:v>
                </c:pt>
                <c:pt idx="360">
                  <c:v>6.7325296401977504</c:v>
                </c:pt>
                <c:pt idx="361">
                  <c:v>-0.70488357543945301</c:v>
                </c:pt>
                <c:pt idx="362">
                  <c:v>6.9430742263793901</c:v>
                </c:pt>
                <c:pt idx="363">
                  <c:v>5.8361883163452104</c:v>
                </c:pt>
                <c:pt idx="364">
                  <c:v>2.0681343078613299</c:v>
                </c:pt>
                <c:pt idx="365">
                  <c:v>3.4474823474884002</c:v>
                </c:pt>
                <c:pt idx="366">
                  <c:v>14.0213327407837</c:v>
                </c:pt>
                <c:pt idx="367">
                  <c:v>-1.4971458911895801</c:v>
                </c:pt>
                <c:pt idx="368">
                  <c:v>-1.0176082849502599</c:v>
                </c:pt>
                <c:pt idx="369">
                  <c:v>1.2772581577301001</c:v>
                </c:pt>
                <c:pt idx="370">
                  <c:v>0.67424821853637695</c:v>
                </c:pt>
                <c:pt idx="371">
                  <c:v>-2.5283842086792001</c:v>
                </c:pt>
                <c:pt idx="372">
                  <c:v>0.48710966110229498</c:v>
                </c:pt>
                <c:pt idx="373">
                  <c:v>1.23518466949463</c:v>
                </c:pt>
                <c:pt idx="374">
                  <c:v>0.93618237972259499</c:v>
                </c:pt>
                <c:pt idx="375">
                  <c:v>5.3369207382202202</c:v>
                </c:pt>
                <c:pt idx="376">
                  <c:v>12.3808937072754</c:v>
                </c:pt>
                <c:pt idx="377">
                  <c:v>-7.4978570938110298</c:v>
                </c:pt>
                <c:pt idx="378">
                  <c:v>-2.7262713909149201</c:v>
                </c:pt>
                <c:pt idx="379">
                  <c:v>-4.1067433357238796</c:v>
                </c:pt>
                <c:pt idx="380">
                  <c:v>4.57415723800659</c:v>
                </c:pt>
                <c:pt idx="381">
                  <c:v>4.47953224182129</c:v>
                </c:pt>
                <c:pt idx="382">
                  <c:v>-6.20455026626587</c:v>
                </c:pt>
                <c:pt idx="383">
                  <c:v>4.4845862388610804</c:v>
                </c:pt>
                <c:pt idx="384">
                  <c:v>-1.12053763866425</c:v>
                </c:pt>
                <c:pt idx="385">
                  <c:v>3.1104693412780802</c:v>
                </c:pt>
                <c:pt idx="386">
                  <c:v>1.3579077720642101</c:v>
                </c:pt>
                <c:pt idx="387">
                  <c:v>8.8627109527587908</c:v>
                </c:pt>
                <c:pt idx="388">
                  <c:v>-3.11469173431396</c:v>
                </c:pt>
                <c:pt idx="389">
                  <c:v>8.9758472442627006</c:v>
                </c:pt>
                <c:pt idx="390">
                  <c:v>7.0686960220336896</c:v>
                </c:pt>
                <c:pt idx="391">
                  <c:v>1.1691659688949601</c:v>
                </c:pt>
                <c:pt idx="392">
                  <c:v>-1.02996385097504</c:v>
                </c:pt>
                <c:pt idx="393">
                  <c:v>1.8782333135604901</c:v>
                </c:pt>
                <c:pt idx="394">
                  <c:v>2.4988174438476601E-2</c:v>
                </c:pt>
                <c:pt idx="395">
                  <c:v>-0.76426851749420199</c:v>
                </c:pt>
                <c:pt idx="396">
                  <c:v>-2.8482089042663601</c:v>
                </c:pt>
                <c:pt idx="397">
                  <c:v>-6.2991662025451696</c:v>
                </c:pt>
                <c:pt idx="398">
                  <c:v>-4.3428392410278303</c:v>
                </c:pt>
                <c:pt idx="399">
                  <c:v>-0.28870368003845198</c:v>
                </c:pt>
                <c:pt idx="400">
                  <c:v>2.4280905723571802E-2</c:v>
                </c:pt>
                <c:pt idx="401">
                  <c:v>-1.1585152149200399</c:v>
                </c:pt>
                <c:pt idx="402">
                  <c:v>2.1555142402648899</c:v>
                </c:pt>
                <c:pt idx="403">
                  <c:v>9.8466777801513707</c:v>
                </c:pt>
                <c:pt idx="404">
                  <c:v>-1.3655141592025799</c:v>
                </c:pt>
                <c:pt idx="405">
                  <c:v>-0.66050624847412098</c:v>
                </c:pt>
                <c:pt idx="406">
                  <c:v>-4.3732409477233896</c:v>
                </c:pt>
                <c:pt idx="407">
                  <c:v>0.95493531227111805</c:v>
                </c:pt>
                <c:pt idx="408">
                  <c:v>-1.5207277536392201</c:v>
                </c:pt>
                <c:pt idx="409">
                  <c:v>3.0265445709228498</c:v>
                </c:pt>
                <c:pt idx="410">
                  <c:v>-4.18996238708496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7FB9-43F5-AE72-3DE5B5617D48}"/>
            </c:ext>
          </c:extLst>
        </c:ser>
        <c:ser>
          <c:idx val="15"/>
          <c:order val="9"/>
          <c:tx>
            <c:v>S35</c:v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xVal>
            <c:numRef>
              <c:f>'SH+BB'!$BQ$4:$BQ$414</c:f>
              <c:numCache>
                <c:formatCode>0.00</c:formatCode>
                <c:ptCount val="411"/>
                <c:pt idx="0">
                  <c:v>240</c:v>
                </c:pt>
                <c:pt idx="1">
                  <c:v>240.92999267578099</c:v>
                </c:pt>
                <c:pt idx="2">
                  <c:v>242.02999877929699</c:v>
                </c:pt>
                <c:pt idx="3">
                  <c:v>242.96000671386699</c:v>
                </c:pt>
                <c:pt idx="4">
                  <c:v>244.05999755859401</c:v>
                </c:pt>
                <c:pt idx="5">
                  <c:v>245</c:v>
                </c:pt>
                <c:pt idx="6">
                  <c:v>245.92999267578099</c:v>
                </c:pt>
                <c:pt idx="7">
                  <c:v>247.02999877929699</c:v>
                </c:pt>
                <c:pt idx="8">
                  <c:v>247.96000671386699</c:v>
                </c:pt>
                <c:pt idx="9">
                  <c:v>249.05999755859401</c:v>
                </c:pt>
                <c:pt idx="10">
                  <c:v>250</c:v>
                </c:pt>
                <c:pt idx="11">
                  <c:v>251.07000732421901</c:v>
                </c:pt>
                <c:pt idx="12">
                  <c:v>252</c:v>
                </c:pt>
                <c:pt idx="13">
                  <c:v>253.07000732421901</c:v>
                </c:pt>
                <c:pt idx="14">
                  <c:v>254</c:v>
                </c:pt>
                <c:pt idx="15">
                  <c:v>255.07000732421901</c:v>
                </c:pt>
                <c:pt idx="16">
                  <c:v>256</c:v>
                </c:pt>
                <c:pt idx="17">
                  <c:v>257.07000732421898</c:v>
                </c:pt>
                <c:pt idx="18">
                  <c:v>258</c:v>
                </c:pt>
                <c:pt idx="19">
                  <c:v>259.07000732421898</c:v>
                </c:pt>
                <c:pt idx="20">
                  <c:v>260</c:v>
                </c:pt>
                <c:pt idx="21">
                  <c:v>260.92999267578102</c:v>
                </c:pt>
                <c:pt idx="22">
                  <c:v>262.02999877929699</c:v>
                </c:pt>
                <c:pt idx="23">
                  <c:v>262.95999145507801</c:v>
                </c:pt>
                <c:pt idx="24">
                  <c:v>264.05999755859398</c:v>
                </c:pt>
                <c:pt idx="25">
                  <c:v>265</c:v>
                </c:pt>
                <c:pt idx="26">
                  <c:v>265.92999267578102</c:v>
                </c:pt>
                <c:pt idx="27">
                  <c:v>267.02999877929699</c:v>
                </c:pt>
                <c:pt idx="28">
                  <c:v>267.95999145507801</c:v>
                </c:pt>
                <c:pt idx="29">
                  <c:v>269.05999755859398</c:v>
                </c:pt>
                <c:pt idx="30">
                  <c:v>270</c:v>
                </c:pt>
                <c:pt idx="31">
                  <c:v>270.92999267578102</c:v>
                </c:pt>
                <c:pt idx="32">
                  <c:v>272.02999877929699</c:v>
                </c:pt>
                <c:pt idx="33">
                  <c:v>272.95999145507801</c:v>
                </c:pt>
                <c:pt idx="34">
                  <c:v>274.05999755859398</c:v>
                </c:pt>
                <c:pt idx="35">
                  <c:v>275</c:v>
                </c:pt>
                <c:pt idx="36">
                  <c:v>275.92999267578102</c:v>
                </c:pt>
                <c:pt idx="37">
                  <c:v>277.02999877929699</c:v>
                </c:pt>
                <c:pt idx="38">
                  <c:v>277.95999145507801</c:v>
                </c:pt>
                <c:pt idx="39">
                  <c:v>279.05999755859398</c:v>
                </c:pt>
                <c:pt idx="40">
                  <c:v>280</c:v>
                </c:pt>
                <c:pt idx="41">
                  <c:v>281.07000732421898</c:v>
                </c:pt>
                <c:pt idx="42">
                  <c:v>282</c:v>
                </c:pt>
                <c:pt idx="43">
                  <c:v>283.07000732421898</c:v>
                </c:pt>
                <c:pt idx="44">
                  <c:v>284</c:v>
                </c:pt>
                <c:pt idx="45">
                  <c:v>285.07000732421898</c:v>
                </c:pt>
                <c:pt idx="46">
                  <c:v>286</c:v>
                </c:pt>
                <c:pt idx="47">
                  <c:v>287.07000732421898</c:v>
                </c:pt>
                <c:pt idx="48">
                  <c:v>288</c:v>
                </c:pt>
                <c:pt idx="49">
                  <c:v>289.07000732421898</c:v>
                </c:pt>
                <c:pt idx="50">
                  <c:v>290</c:v>
                </c:pt>
                <c:pt idx="51">
                  <c:v>290.92999267578102</c:v>
                </c:pt>
                <c:pt idx="52">
                  <c:v>292.02999877929699</c:v>
                </c:pt>
                <c:pt idx="53">
                  <c:v>292.95999145507801</c:v>
                </c:pt>
                <c:pt idx="54">
                  <c:v>294.05999755859398</c:v>
                </c:pt>
                <c:pt idx="55">
                  <c:v>295</c:v>
                </c:pt>
                <c:pt idx="56">
                  <c:v>295.92999267578102</c:v>
                </c:pt>
                <c:pt idx="57">
                  <c:v>297.02999877929699</c:v>
                </c:pt>
                <c:pt idx="58">
                  <c:v>297.95999145507801</c:v>
                </c:pt>
                <c:pt idx="59">
                  <c:v>299.05999755859398</c:v>
                </c:pt>
                <c:pt idx="60">
                  <c:v>300</c:v>
                </c:pt>
                <c:pt idx="61">
                  <c:v>301.07000732421898</c:v>
                </c:pt>
                <c:pt idx="62">
                  <c:v>302</c:v>
                </c:pt>
                <c:pt idx="63">
                  <c:v>303.07000732421898</c:v>
                </c:pt>
                <c:pt idx="64">
                  <c:v>304</c:v>
                </c:pt>
                <c:pt idx="65">
                  <c:v>305.07000732421898</c:v>
                </c:pt>
                <c:pt idx="66">
                  <c:v>306</c:v>
                </c:pt>
                <c:pt idx="67">
                  <c:v>307.07000732421898</c:v>
                </c:pt>
                <c:pt idx="68">
                  <c:v>308</c:v>
                </c:pt>
                <c:pt idx="69">
                  <c:v>309.07000732421898</c:v>
                </c:pt>
                <c:pt idx="70">
                  <c:v>310</c:v>
                </c:pt>
                <c:pt idx="71">
                  <c:v>310.92999267578102</c:v>
                </c:pt>
                <c:pt idx="72">
                  <c:v>312.02999877929699</c:v>
                </c:pt>
                <c:pt idx="73">
                  <c:v>312.95999145507801</c:v>
                </c:pt>
                <c:pt idx="74">
                  <c:v>314.05999755859398</c:v>
                </c:pt>
                <c:pt idx="75">
                  <c:v>315</c:v>
                </c:pt>
                <c:pt idx="76">
                  <c:v>315.92999267578102</c:v>
                </c:pt>
                <c:pt idx="77">
                  <c:v>317.02999877929699</c:v>
                </c:pt>
                <c:pt idx="78">
                  <c:v>317.95999145507801</c:v>
                </c:pt>
                <c:pt idx="79">
                  <c:v>319.05999755859398</c:v>
                </c:pt>
                <c:pt idx="80">
                  <c:v>320</c:v>
                </c:pt>
                <c:pt idx="81">
                  <c:v>321.07000732421898</c:v>
                </c:pt>
                <c:pt idx="82">
                  <c:v>322</c:v>
                </c:pt>
                <c:pt idx="83">
                  <c:v>323.07000732421898</c:v>
                </c:pt>
                <c:pt idx="84">
                  <c:v>324</c:v>
                </c:pt>
                <c:pt idx="85">
                  <c:v>325.07000732421898</c:v>
                </c:pt>
                <c:pt idx="86">
                  <c:v>326</c:v>
                </c:pt>
                <c:pt idx="87">
                  <c:v>327.07000732421898</c:v>
                </c:pt>
                <c:pt idx="88">
                  <c:v>328</c:v>
                </c:pt>
                <c:pt idx="89">
                  <c:v>329.07000732421898</c:v>
                </c:pt>
                <c:pt idx="90">
                  <c:v>330</c:v>
                </c:pt>
                <c:pt idx="91">
                  <c:v>331.07000732421898</c:v>
                </c:pt>
                <c:pt idx="92">
                  <c:v>332</c:v>
                </c:pt>
                <c:pt idx="93">
                  <c:v>333.07000732421898</c:v>
                </c:pt>
                <c:pt idx="94">
                  <c:v>334</c:v>
                </c:pt>
                <c:pt idx="95">
                  <c:v>335.07000732421898</c:v>
                </c:pt>
                <c:pt idx="96">
                  <c:v>336</c:v>
                </c:pt>
                <c:pt idx="97">
                  <c:v>337.07000732421898</c:v>
                </c:pt>
                <c:pt idx="98">
                  <c:v>338</c:v>
                </c:pt>
                <c:pt idx="99">
                  <c:v>339.07000732421898</c:v>
                </c:pt>
                <c:pt idx="100">
                  <c:v>340</c:v>
                </c:pt>
                <c:pt idx="101">
                  <c:v>341.07000732421898</c:v>
                </c:pt>
                <c:pt idx="102">
                  <c:v>342</c:v>
                </c:pt>
                <c:pt idx="103">
                  <c:v>343.07000732421898</c:v>
                </c:pt>
                <c:pt idx="104">
                  <c:v>344</c:v>
                </c:pt>
                <c:pt idx="105">
                  <c:v>345.07000732421898</c:v>
                </c:pt>
                <c:pt idx="106">
                  <c:v>346</c:v>
                </c:pt>
                <c:pt idx="107">
                  <c:v>347.07000732421898</c:v>
                </c:pt>
                <c:pt idx="108">
                  <c:v>348</c:v>
                </c:pt>
                <c:pt idx="109">
                  <c:v>349.07000732421898</c:v>
                </c:pt>
                <c:pt idx="110">
                  <c:v>350</c:v>
                </c:pt>
                <c:pt idx="111">
                  <c:v>351.07000732421898</c:v>
                </c:pt>
                <c:pt idx="112">
                  <c:v>352</c:v>
                </c:pt>
                <c:pt idx="113">
                  <c:v>353.07000732421898</c:v>
                </c:pt>
                <c:pt idx="114">
                  <c:v>354</c:v>
                </c:pt>
                <c:pt idx="115">
                  <c:v>355.07000732421898</c:v>
                </c:pt>
                <c:pt idx="116">
                  <c:v>356</c:v>
                </c:pt>
                <c:pt idx="117">
                  <c:v>357.07000732421898</c:v>
                </c:pt>
                <c:pt idx="118">
                  <c:v>358</c:v>
                </c:pt>
                <c:pt idx="119">
                  <c:v>359.07000732421898</c:v>
                </c:pt>
                <c:pt idx="120">
                  <c:v>360</c:v>
                </c:pt>
                <c:pt idx="121">
                  <c:v>361.07000732421898</c:v>
                </c:pt>
                <c:pt idx="122">
                  <c:v>362</c:v>
                </c:pt>
                <c:pt idx="123">
                  <c:v>363.07000732421898</c:v>
                </c:pt>
                <c:pt idx="124">
                  <c:v>364</c:v>
                </c:pt>
                <c:pt idx="125">
                  <c:v>365.07000732421898</c:v>
                </c:pt>
                <c:pt idx="126">
                  <c:v>366</c:v>
                </c:pt>
                <c:pt idx="127">
                  <c:v>367.07000732421898</c:v>
                </c:pt>
                <c:pt idx="128">
                  <c:v>368</c:v>
                </c:pt>
                <c:pt idx="129">
                  <c:v>369.07000732421898</c:v>
                </c:pt>
                <c:pt idx="130">
                  <c:v>370</c:v>
                </c:pt>
                <c:pt idx="131">
                  <c:v>371.07000732421898</c:v>
                </c:pt>
                <c:pt idx="132">
                  <c:v>372</c:v>
                </c:pt>
                <c:pt idx="133">
                  <c:v>373.07000732421898</c:v>
                </c:pt>
                <c:pt idx="134">
                  <c:v>374</c:v>
                </c:pt>
                <c:pt idx="135">
                  <c:v>375.07000732421898</c:v>
                </c:pt>
                <c:pt idx="136">
                  <c:v>376</c:v>
                </c:pt>
                <c:pt idx="137">
                  <c:v>377.07000732421898</c:v>
                </c:pt>
                <c:pt idx="138">
                  <c:v>378</c:v>
                </c:pt>
                <c:pt idx="139">
                  <c:v>379.07000732421898</c:v>
                </c:pt>
                <c:pt idx="140">
                  <c:v>380</c:v>
                </c:pt>
                <c:pt idx="141">
                  <c:v>381.05999755859398</c:v>
                </c:pt>
                <c:pt idx="142">
                  <c:v>381.95999145507801</c:v>
                </c:pt>
                <c:pt idx="143">
                  <c:v>383.02999877929699</c:v>
                </c:pt>
                <c:pt idx="144">
                  <c:v>383.92999267578102</c:v>
                </c:pt>
                <c:pt idx="145">
                  <c:v>385</c:v>
                </c:pt>
                <c:pt idx="146">
                  <c:v>386.05999755859398</c:v>
                </c:pt>
                <c:pt idx="147">
                  <c:v>386.95999145507801</c:v>
                </c:pt>
                <c:pt idx="148">
                  <c:v>388.02999877929699</c:v>
                </c:pt>
                <c:pt idx="149">
                  <c:v>388.92999267578102</c:v>
                </c:pt>
                <c:pt idx="150">
                  <c:v>390</c:v>
                </c:pt>
                <c:pt idx="151">
                  <c:v>391.07000732421898</c:v>
                </c:pt>
                <c:pt idx="152">
                  <c:v>392</c:v>
                </c:pt>
                <c:pt idx="153">
                  <c:v>393.07000732421898</c:v>
                </c:pt>
                <c:pt idx="154">
                  <c:v>394</c:v>
                </c:pt>
                <c:pt idx="155">
                  <c:v>395.07000732421898</c:v>
                </c:pt>
                <c:pt idx="156">
                  <c:v>396</c:v>
                </c:pt>
                <c:pt idx="157">
                  <c:v>397.07000732421898</c:v>
                </c:pt>
                <c:pt idx="158">
                  <c:v>398</c:v>
                </c:pt>
                <c:pt idx="159">
                  <c:v>399.07000732421898</c:v>
                </c:pt>
                <c:pt idx="160">
                  <c:v>400</c:v>
                </c:pt>
                <c:pt idx="161">
                  <c:v>401.05999755859398</c:v>
                </c:pt>
                <c:pt idx="162">
                  <c:v>401.95999145507801</c:v>
                </c:pt>
                <c:pt idx="163">
                  <c:v>403.02999877929699</c:v>
                </c:pt>
                <c:pt idx="164">
                  <c:v>403.92999267578102</c:v>
                </c:pt>
                <c:pt idx="165">
                  <c:v>405</c:v>
                </c:pt>
                <c:pt idx="166">
                  <c:v>406.05999755859398</c:v>
                </c:pt>
                <c:pt idx="167">
                  <c:v>406.95999145507801</c:v>
                </c:pt>
                <c:pt idx="168">
                  <c:v>408.02999877929699</c:v>
                </c:pt>
                <c:pt idx="169">
                  <c:v>408.92999267578102</c:v>
                </c:pt>
                <c:pt idx="170">
                  <c:v>410</c:v>
                </c:pt>
                <c:pt idx="171">
                  <c:v>411.07000732421898</c:v>
                </c:pt>
                <c:pt idx="172">
                  <c:v>412</c:v>
                </c:pt>
                <c:pt idx="173">
                  <c:v>413.07000732421898</c:v>
                </c:pt>
                <c:pt idx="174">
                  <c:v>414</c:v>
                </c:pt>
                <c:pt idx="175">
                  <c:v>415.07000732421898</c:v>
                </c:pt>
                <c:pt idx="176">
                  <c:v>416</c:v>
                </c:pt>
                <c:pt idx="177">
                  <c:v>417.07000732421898</c:v>
                </c:pt>
                <c:pt idx="178">
                  <c:v>418</c:v>
                </c:pt>
                <c:pt idx="179">
                  <c:v>419.07000732421898</c:v>
                </c:pt>
                <c:pt idx="180">
                  <c:v>420</c:v>
                </c:pt>
                <c:pt idx="181">
                  <c:v>421.05999755859398</c:v>
                </c:pt>
                <c:pt idx="182">
                  <c:v>421.95999145507801</c:v>
                </c:pt>
                <c:pt idx="183">
                  <c:v>423.02999877929699</c:v>
                </c:pt>
                <c:pt idx="184">
                  <c:v>423.92999267578102</c:v>
                </c:pt>
                <c:pt idx="185">
                  <c:v>425</c:v>
                </c:pt>
                <c:pt idx="186">
                  <c:v>426.05999755859398</c:v>
                </c:pt>
                <c:pt idx="187">
                  <c:v>426.95999145507801</c:v>
                </c:pt>
                <c:pt idx="188">
                  <c:v>428.02999877929699</c:v>
                </c:pt>
                <c:pt idx="189">
                  <c:v>428.92999267578102</c:v>
                </c:pt>
                <c:pt idx="190">
                  <c:v>430</c:v>
                </c:pt>
                <c:pt idx="191">
                  <c:v>431.05999755859398</c:v>
                </c:pt>
                <c:pt idx="192">
                  <c:v>431.95999145507801</c:v>
                </c:pt>
                <c:pt idx="193">
                  <c:v>433.02999877929699</c:v>
                </c:pt>
                <c:pt idx="194">
                  <c:v>433.92999267578102</c:v>
                </c:pt>
                <c:pt idx="195">
                  <c:v>435</c:v>
                </c:pt>
                <c:pt idx="196">
                  <c:v>436.05999755859398</c:v>
                </c:pt>
                <c:pt idx="197">
                  <c:v>436.95999145507801</c:v>
                </c:pt>
                <c:pt idx="198">
                  <c:v>438.02999877929699</c:v>
                </c:pt>
                <c:pt idx="199">
                  <c:v>438.92999267578102</c:v>
                </c:pt>
                <c:pt idx="200">
                  <c:v>440</c:v>
                </c:pt>
                <c:pt idx="201">
                  <c:v>441.05999755859398</c:v>
                </c:pt>
                <c:pt idx="202">
                  <c:v>441.95999145507801</c:v>
                </c:pt>
                <c:pt idx="203">
                  <c:v>443.02999877929699</c:v>
                </c:pt>
                <c:pt idx="204">
                  <c:v>443.92999267578102</c:v>
                </c:pt>
                <c:pt idx="205">
                  <c:v>445</c:v>
                </c:pt>
                <c:pt idx="206">
                  <c:v>446.05999755859398</c:v>
                </c:pt>
                <c:pt idx="207">
                  <c:v>446.95999145507801</c:v>
                </c:pt>
                <c:pt idx="208">
                  <c:v>448.02999877929699</c:v>
                </c:pt>
                <c:pt idx="209">
                  <c:v>448.92999267578102</c:v>
                </c:pt>
                <c:pt idx="210">
                  <c:v>450</c:v>
                </c:pt>
                <c:pt idx="211">
                  <c:v>451.05999755859398</c:v>
                </c:pt>
                <c:pt idx="212">
                  <c:v>451.95999145507801</c:v>
                </c:pt>
                <c:pt idx="213">
                  <c:v>453.02999877929699</c:v>
                </c:pt>
                <c:pt idx="214">
                  <c:v>453.92999267578102</c:v>
                </c:pt>
                <c:pt idx="215">
                  <c:v>455</c:v>
                </c:pt>
                <c:pt idx="216">
                  <c:v>456.05999755859398</c:v>
                </c:pt>
                <c:pt idx="217">
                  <c:v>456.95999145507801</c:v>
                </c:pt>
                <c:pt idx="218">
                  <c:v>458.02999877929699</c:v>
                </c:pt>
                <c:pt idx="219">
                  <c:v>458.92999267578102</c:v>
                </c:pt>
                <c:pt idx="220">
                  <c:v>460</c:v>
                </c:pt>
                <c:pt idx="221">
                  <c:v>461.05999755859398</c:v>
                </c:pt>
                <c:pt idx="222">
                  <c:v>461.95999145507801</c:v>
                </c:pt>
                <c:pt idx="223">
                  <c:v>463.02999877929699</c:v>
                </c:pt>
                <c:pt idx="224">
                  <c:v>463.92999267578102</c:v>
                </c:pt>
                <c:pt idx="225">
                  <c:v>465</c:v>
                </c:pt>
                <c:pt idx="226">
                  <c:v>466.05999755859398</c:v>
                </c:pt>
                <c:pt idx="227">
                  <c:v>466.95999145507801</c:v>
                </c:pt>
                <c:pt idx="228">
                  <c:v>468.02999877929699</c:v>
                </c:pt>
                <c:pt idx="229">
                  <c:v>468.92999267578102</c:v>
                </c:pt>
                <c:pt idx="230">
                  <c:v>470</c:v>
                </c:pt>
                <c:pt idx="231">
                  <c:v>471.05999755859398</c:v>
                </c:pt>
                <c:pt idx="232">
                  <c:v>471.95999145507801</c:v>
                </c:pt>
                <c:pt idx="233">
                  <c:v>473.02999877929699</c:v>
                </c:pt>
                <c:pt idx="234">
                  <c:v>473.92999267578102</c:v>
                </c:pt>
                <c:pt idx="235">
                  <c:v>475</c:v>
                </c:pt>
                <c:pt idx="236">
                  <c:v>476.05999755859398</c:v>
                </c:pt>
                <c:pt idx="237">
                  <c:v>476.95999145507801</c:v>
                </c:pt>
                <c:pt idx="238">
                  <c:v>478.02999877929699</c:v>
                </c:pt>
                <c:pt idx="239">
                  <c:v>478.92999267578102</c:v>
                </c:pt>
                <c:pt idx="240">
                  <c:v>480</c:v>
                </c:pt>
                <c:pt idx="241">
                  <c:v>481.04000854492199</c:v>
                </c:pt>
                <c:pt idx="242">
                  <c:v>481.94000244140602</c:v>
                </c:pt>
                <c:pt idx="243">
                  <c:v>482.98001098632801</c:v>
                </c:pt>
                <c:pt idx="244">
                  <c:v>484.01998901367199</c:v>
                </c:pt>
                <c:pt idx="245">
                  <c:v>485.07000732421898</c:v>
                </c:pt>
                <c:pt idx="246">
                  <c:v>485.97000122070301</c:v>
                </c:pt>
                <c:pt idx="247">
                  <c:v>487.010009765625</c:v>
                </c:pt>
                <c:pt idx="248">
                  <c:v>488.04998779296898</c:v>
                </c:pt>
                <c:pt idx="249">
                  <c:v>488.95001220703102</c:v>
                </c:pt>
                <c:pt idx="250">
                  <c:v>490</c:v>
                </c:pt>
                <c:pt idx="251">
                  <c:v>491.04000854492199</c:v>
                </c:pt>
                <c:pt idx="252">
                  <c:v>491.94000244140602</c:v>
                </c:pt>
                <c:pt idx="253">
                  <c:v>492.98001098632801</c:v>
                </c:pt>
                <c:pt idx="254">
                  <c:v>494.01998901367199</c:v>
                </c:pt>
                <c:pt idx="255">
                  <c:v>495.07000732421898</c:v>
                </c:pt>
                <c:pt idx="256">
                  <c:v>495.97000122070301</c:v>
                </c:pt>
                <c:pt idx="257">
                  <c:v>497.010009765625</c:v>
                </c:pt>
                <c:pt idx="258">
                  <c:v>498.04998779296898</c:v>
                </c:pt>
                <c:pt idx="259">
                  <c:v>498.95001220703102</c:v>
                </c:pt>
                <c:pt idx="260">
                  <c:v>500</c:v>
                </c:pt>
                <c:pt idx="261">
                  <c:v>501.05999755859398</c:v>
                </c:pt>
                <c:pt idx="262">
                  <c:v>501.95999145507801</c:v>
                </c:pt>
                <c:pt idx="263">
                  <c:v>503.02999877929699</c:v>
                </c:pt>
                <c:pt idx="264">
                  <c:v>503.92999267578102</c:v>
                </c:pt>
                <c:pt idx="265">
                  <c:v>505</c:v>
                </c:pt>
                <c:pt idx="266">
                  <c:v>506.05999755859398</c:v>
                </c:pt>
                <c:pt idx="267">
                  <c:v>506.95999145507801</c:v>
                </c:pt>
                <c:pt idx="268">
                  <c:v>508.02999877929699</c:v>
                </c:pt>
                <c:pt idx="269">
                  <c:v>508.92999267578102</c:v>
                </c:pt>
                <c:pt idx="270">
                  <c:v>510</c:v>
                </c:pt>
                <c:pt idx="271">
                  <c:v>511.04000854492199</c:v>
                </c:pt>
                <c:pt idx="272">
                  <c:v>511.94000244140602</c:v>
                </c:pt>
                <c:pt idx="273">
                  <c:v>512.97998046875</c:v>
                </c:pt>
                <c:pt idx="274">
                  <c:v>514.02001953125</c:v>
                </c:pt>
                <c:pt idx="275">
                  <c:v>515.07000732421898</c:v>
                </c:pt>
                <c:pt idx="276">
                  <c:v>515.969970703125</c:v>
                </c:pt>
                <c:pt idx="277">
                  <c:v>517.010009765625</c:v>
                </c:pt>
                <c:pt idx="278">
                  <c:v>518.04998779296898</c:v>
                </c:pt>
                <c:pt idx="279">
                  <c:v>518.95001220703102</c:v>
                </c:pt>
                <c:pt idx="280">
                  <c:v>520</c:v>
                </c:pt>
                <c:pt idx="281">
                  <c:v>521.03997802734398</c:v>
                </c:pt>
                <c:pt idx="282">
                  <c:v>521.94000244140602</c:v>
                </c:pt>
                <c:pt idx="283">
                  <c:v>522.97998046875</c:v>
                </c:pt>
                <c:pt idx="284">
                  <c:v>524.02001953125</c:v>
                </c:pt>
                <c:pt idx="285">
                  <c:v>525.07000732421898</c:v>
                </c:pt>
                <c:pt idx="286">
                  <c:v>525.969970703125</c:v>
                </c:pt>
                <c:pt idx="287">
                  <c:v>527.010009765625</c:v>
                </c:pt>
                <c:pt idx="288">
                  <c:v>528.04998779296898</c:v>
                </c:pt>
                <c:pt idx="289">
                  <c:v>528.95001220703102</c:v>
                </c:pt>
                <c:pt idx="290">
                  <c:v>530</c:v>
                </c:pt>
                <c:pt idx="291">
                  <c:v>531.02001953125</c:v>
                </c:pt>
                <c:pt idx="292">
                  <c:v>532.04998779296898</c:v>
                </c:pt>
                <c:pt idx="293">
                  <c:v>532.94000244140602</c:v>
                </c:pt>
                <c:pt idx="294">
                  <c:v>533.969970703125</c:v>
                </c:pt>
                <c:pt idx="295">
                  <c:v>535</c:v>
                </c:pt>
                <c:pt idx="296">
                  <c:v>536.02001953125</c:v>
                </c:pt>
                <c:pt idx="297">
                  <c:v>537.04998779296898</c:v>
                </c:pt>
                <c:pt idx="298">
                  <c:v>537.94000244140602</c:v>
                </c:pt>
                <c:pt idx="299">
                  <c:v>538.969970703125</c:v>
                </c:pt>
                <c:pt idx="300">
                  <c:v>540</c:v>
                </c:pt>
                <c:pt idx="301">
                  <c:v>541.03997802734398</c:v>
                </c:pt>
                <c:pt idx="302">
                  <c:v>541.94000244140602</c:v>
                </c:pt>
                <c:pt idx="303">
                  <c:v>542.97998046875</c:v>
                </c:pt>
                <c:pt idx="304">
                  <c:v>544.02001953125</c:v>
                </c:pt>
                <c:pt idx="305">
                  <c:v>545.07000732421898</c:v>
                </c:pt>
                <c:pt idx="306">
                  <c:v>545.969970703125</c:v>
                </c:pt>
                <c:pt idx="307">
                  <c:v>547.010009765625</c:v>
                </c:pt>
                <c:pt idx="308">
                  <c:v>548.04998779296898</c:v>
                </c:pt>
                <c:pt idx="309">
                  <c:v>548.95001220703102</c:v>
                </c:pt>
                <c:pt idx="310">
                  <c:v>550</c:v>
                </c:pt>
                <c:pt idx="311">
                  <c:v>551.02001953125</c:v>
                </c:pt>
                <c:pt idx="312">
                  <c:v>552.04998779296898</c:v>
                </c:pt>
                <c:pt idx="313">
                  <c:v>552.94000244140602</c:v>
                </c:pt>
                <c:pt idx="314">
                  <c:v>553.969970703125</c:v>
                </c:pt>
                <c:pt idx="315">
                  <c:v>555</c:v>
                </c:pt>
                <c:pt idx="316">
                  <c:v>556.02001953125</c:v>
                </c:pt>
                <c:pt idx="317">
                  <c:v>557.04998779296898</c:v>
                </c:pt>
                <c:pt idx="318">
                  <c:v>557.94000244140602</c:v>
                </c:pt>
                <c:pt idx="319">
                  <c:v>558.969970703125</c:v>
                </c:pt>
                <c:pt idx="320">
                  <c:v>560</c:v>
                </c:pt>
                <c:pt idx="321">
                  <c:v>561.03997802734398</c:v>
                </c:pt>
                <c:pt idx="322">
                  <c:v>561.94000244140602</c:v>
                </c:pt>
                <c:pt idx="323">
                  <c:v>562.97998046875</c:v>
                </c:pt>
                <c:pt idx="324">
                  <c:v>564.02001953125</c:v>
                </c:pt>
                <c:pt idx="325">
                  <c:v>565.07000732421898</c:v>
                </c:pt>
                <c:pt idx="326">
                  <c:v>565.969970703125</c:v>
                </c:pt>
                <c:pt idx="327">
                  <c:v>567.010009765625</c:v>
                </c:pt>
                <c:pt idx="328">
                  <c:v>568.04998779296898</c:v>
                </c:pt>
                <c:pt idx="329">
                  <c:v>568.95001220703102</c:v>
                </c:pt>
                <c:pt idx="330">
                  <c:v>570</c:v>
                </c:pt>
                <c:pt idx="331">
                  <c:v>571.02001953125</c:v>
                </c:pt>
                <c:pt idx="332">
                  <c:v>572.04998779296898</c:v>
                </c:pt>
                <c:pt idx="333">
                  <c:v>572.94000244140602</c:v>
                </c:pt>
                <c:pt idx="334">
                  <c:v>573.969970703125</c:v>
                </c:pt>
                <c:pt idx="335">
                  <c:v>575</c:v>
                </c:pt>
                <c:pt idx="336">
                  <c:v>576.02001953125</c:v>
                </c:pt>
                <c:pt idx="337">
                  <c:v>577.04998779296898</c:v>
                </c:pt>
                <c:pt idx="338">
                  <c:v>577.94000244140602</c:v>
                </c:pt>
                <c:pt idx="339">
                  <c:v>578.969970703125</c:v>
                </c:pt>
                <c:pt idx="340">
                  <c:v>580</c:v>
                </c:pt>
                <c:pt idx="341">
                  <c:v>581.02001953125</c:v>
                </c:pt>
                <c:pt idx="342">
                  <c:v>582.04998779296898</c:v>
                </c:pt>
                <c:pt idx="343">
                  <c:v>582.94000244140602</c:v>
                </c:pt>
                <c:pt idx="344">
                  <c:v>583.969970703125</c:v>
                </c:pt>
                <c:pt idx="345">
                  <c:v>585</c:v>
                </c:pt>
                <c:pt idx="346">
                  <c:v>586.02001953125</c:v>
                </c:pt>
                <c:pt idx="347">
                  <c:v>587.04998779296898</c:v>
                </c:pt>
                <c:pt idx="348">
                  <c:v>587.94000244140602</c:v>
                </c:pt>
                <c:pt idx="349">
                  <c:v>588.969970703125</c:v>
                </c:pt>
                <c:pt idx="350">
                  <c:v>590</c:v>
                </c:pt>
                <c:pt idx="351">
                  <c:v>591.010009765625</c:v>
                </c:pt>
                <c:pt idx="352">
                  <c:v>592.02001953125</c:v>
                </c:pt>
                <c:pt idx="353">
                  <c:v>593.03997802734398</c:v>
                </c:pt>
                <c:pt idx="354">
                  <c:v>594.04998779296898</c:v>
                </c:pt>
                <c:pt idx="355">
                  <c:v>595.07000732421898</c:v>
                </c:pt>
                <c:pt idx="356">
                  <c:v>595.94000244140602</c:v>
                </c:pt>
                <c:pt idx="357">
                  <c:v>596.95001220703102</c:v>
                </c:pt>
                <c:pt idx="358">
                  <c:v>597.969970703125</c:v>
                </c:pt>
                <c:pt idx="359">
                  <c:v>598.97998046875</c:v>
                </c:pt>
                <c:pt idx="360">
                  <c:v>600</c:v>
                </c:pt>
                <c:pt idx="361">
                  <c:v>601.02001953125</c:v>
                </c:pt>
                <c:pt idx="362">
                  <c:v>602.04998779296898</c:v>
                </c:pt>
                <c:pt idx="363">
                  <c:v>602.94000244140602</c:v>
                </c:pt>
                <c:pt idx="364">
                  <c:v>603.969970703125</c:v>
                </c:pt>
                <c:pt idx="365">
                  <c:v>605</c:v>
                </c:pt>
                <c:pt idx="366">
                  <c:v>606.02001953125</c:v>
                </c:pt>
                <c:pt idx="367">
                  <c:v>607.04998779296898</c:v>
                </c:pt>
                <c:pt idx="368">
                  <c:v>607.94000244140602</c:v>
                </c:pt>
                <c:pt idx="369">
                  <c:v>608.969970703125</c:v>
                </c:pt>
                <c:pt idx="370">
                  <c:v>610</c:v>
                </c:pt>
                <c:pt idx="371">
                  <c:v>611.010009765625</c:v>
                </c:pt>
                <c:pt idx="372">
                  <c:v>612.02001953125</c:v>
                </c:pt>
                <c:pt idx="373">
                  <c:v>613.03997802734398</c:v>
                </c:pt>
                <c:pt idx="374">
                  <c:v>614.04998779296898</c:v>
                </c:pt>
                <c:pt idx="375">
                  <c:v>615.07000732421898</c:v>
                </c:pt>
                <c:pt idx="376">
                  <c:v>615.94000244140602</c:v>
                </c:pt>
                <c:pt idx="377">
                  <c:v>616.95001220703102</c:v>
                </c:pt>
                <c:pt idx="378">
                  <c:v>617.969970703125</c:v>
                </c:pt>
                <c:pt idx="379">
                  <c:v>618.97998046875</c:v>
                </c:pt>
                <c:pt idx="380">
                  <c:v>620</c:v>
                </c:pt>
                <c:pt idx="381">
                  <c:v>621.02001953125</c:v>
                </c:pt>
                <c:pt idx="382">
                  <c:v>622.04998779296898</c:v>
                </c:pt>
                <c:pt idx="383">
                  <c:v>622.94000244140602</c:v>
                </c:pt>
                <c:pt idx="384">
                  <c:v>623.969970703125</c:v>
                </c:pt>
                <c:pt idx="385">
                  <c:v>625</c:v>
                </c:pt>
                <c:pt idx="386">
                  <c:v>626.02001953125</c:v>
                </c:pt>
                <c:pt idx="387">
                  <c:v>627.04998779296898</c:v>
                </c:pt>
                <c:pt idx="388">
                  <c:v>627.94000244140602</c:v>
                </c:pt>
                <c:pt idx="389">
                  <c:v>628.969970703125</c:v>
                </c:pt>
                <c:pt idx="390">
                  <c:v>630</c:v>
                </c:pt>
                <c:pt idx="391">
                  <c:v>631.010009765625</c:v>
                </c:pt>
                <c:pt idx="392">
                  <c:v>632.02001953125</c:v>
                </c:pt>
                <c:pt idx="393">
                  <c:v>633.03997802734398</c:v>
                </c:pt>
                <c:pt idx="394">
                  <c:v>634.04998779296898</c:v>
                </c:pt>
                <c:pt idx="395">
                  <c:v>635.07000732421898</c:v>
                </c:pt>
                <c:pt idx="396">
                  <c:v>635.94000244140602</c:v>
                </c:pt>
                <c:pt idx="397">
                  <c:v>636.95001220703102</c:v>
                </c:pt>
                <c:pt idx="398">
                  <c:v>637.969970703125</c:v>
                </c:pt>
                <c:pt idx="399">
                  <c:v>638.97998046875</c:v>
                </c:pt>
                <c:pt idx="400">
                  <c:v>640</c:v>
                </c:pt>
                <c:pt idx="401">
                  <c:v>641</c:v>
                </c:pt>
                <c:pt idx="402">
                  <c:v>642</c:v>
                </c:pt>
                <c:pt idx="403">
                  <c:v>643</c:v>
                </c:pt>
                <c:pt idx="404">
                  <c:v>644</c:v>
                </c:pt>
                <c:pt idx="405">
                  <c:v>645</c:v>
                </c:pt>
                <c:pt idx="406">
                  <c:v>646</c:v>
                </c:pt>
                <c:pt idx="407">
                  <c:v>647</c:v>
                </c:pt>
                <c:pt idx="408">
                  <c:v>648</c:v>
                </c:pt>
                <c:pt idx="409">
                  <c:v>649</c:v>
                </c:pt>
                <c:pt idx="410">
                  <c:v>650</c:v>
                </c:pt>
              </c:numCache>
            </c:numRef>
          </c:xVal>
          <c:yVal>
            <c:numRef>
              <c:f>'SH+BB'!$BS$4:$BS$414</c:f>
              <c:numCache>
                <c:formatCode>0.00</c:formatCode>
                <c:ptCount val="411"/>
                <c:pt idx="0">
                  <c:v>22.384315490722699</c:v>
                </c:pt>
                <c:pt idx="1">
                  <c:v>18.934432983398398</c:v>
                </c:pt>
                <c:pt idx="2">
                  <c:v>18.510187149047901</c:v>
                </c:pt>
                <c:pt idx="3">
                  <c:v>17.797061920166001</c:v>
                </c:pt>
                <c:pt idx="4">
                  <c:v>40.340732574462898</c:v>
                </c:pt>
                <c:pt idx="5">
                  <c:v>74.339645385742202</c:v>
                </c:pt>
                <c:pt idx="6">
                  <c:v>116.69956207275401</c:v>
                </c:pt>
                <c:pt idx="7">
                  <c:v>202.31840515136699</c:v>
                </c:pt>
                <c:pt idx="8">
                  <c:v>238.52935791015599</c:v>
                </c:pt>
                <c:pt idx="9">
                  <c:v>313.85626220703102</c:v>
                </c:pt>
                <c:pt idx="10">
                  <c:v>294.75451660156199</c:v>
                </c:pt>
                <c:pt idx="11">
                  <c:v>280.24499511718699</c:v>
                </c:pt>
                <c:pt idx="12">
                  <c:v>253.28883361816401</c:v>
                </c:pt>
                <c:pt idx="13">
                  <c:v>210.30264282226599</c:v>
                </c:pt>
                <c:pt idx="14">
                  <c:v>145.23928833007801</c:v>
                </c:pt>
                <c:pt idx="15">
                  <c:v>96.079841613769503</c:v>
                </c:pt>
                <c:pt idx="16">
                  <c:v>59.089309692382798</c:v>
                </c:pt>
                <c:pt idx="17">
                  <c:v>34.979621887207003</c:v>
                </c:pt>
                <c:pt idx="18">
                  <c:v>25.7812385559082</c:v>
                </c:pt>
                <c:pt idx="19">
                  <c:v>18.428062438964801</c:v>
                </c:pt>
                <c:pt idx="20">
                  <c:v>9.0354270935058594</c:v>
                </c:pt>
                <c:pt idx="21">
                  <c:v>9.4899272918701207</c:v>
                </c:pt>
                <c:pt idx="22">
                  <c:v>11.4616241455078</c:v>
                </c:pt>
                <c:pt idx="23">
                  <c:v>7.1318163871765101</c:v>
                </c:pt>
                <c:pt idx="24">
                  <c:v>8.8397636413574201</c:v>
                </c:pt>
                <c:pt idx="25">
                  <c:v>6.5681076049804696</c:v>
                </c:pt>
                <c:pt idx="26">
                  <c:v>8.0061206817627006</c:v>
                </c:pt>
                <c:pt idx="27">
                  <c:v>3.6981987953186</c:v>
                </c:pt>
                <c:pt idx="28">
                  <c:v>7.1593546867370597</c:v>
                </c:pt>
                <c:pt idx="29">
                  <c:v>7.3679838180542001</c:v>
                </c:pt>
                <c:pt idx="30">
                  <c:v>6.75215721130371</c:v>
                </c:pt>
                <c:pt idx="31">
                  <c:v>9.1482000350952202</c:v>
                </c:pt>
                <c:pt idx="32">
                  <c:v>4.1049990653991699</c:v>
                </c:pt>
                <c:pt idx="33">
                  <c:v>9.2691984176635707</c:v>
                </c:pt>
                <c:pt idx="34">
                  <c:v>8.8227128982543892</c:v>
                </c:pt>
                <c:pt idx="35">
                  <c:v>7.9565987586975098</c:v>
                </c:pt>
                <c:pt idx="36">
                  <c:v>5.1105661392211896</c:v>
                </c:pt>
                <c:pt idx="37">
                  <c:v>8.1108856201171893</c:v>
                </c:pt>
                <c:pt idx="38">
                  <c:v>5.8041148185729998</c:v>
                </c:pt>
                <c:pt idx="39">
                  <c:v>3.0522193908691402</c:v>
                </c:pt>
                <c:pt idx="40">
                  <c:v>1.7881219387054399</c:v>
                </c:pt>
                <c:pt idx="41">
                  <c:v>2.9567117691039999</c:v>
                </c:pt>
                <c:pt idx="42">
                  <c:v>2.2232847213745099</c:v>
                </c:pt>
                <c:pt idx="43">
                  <c:v>2.4836277961731001</c:v>
                </c:pt>
                <c:pt idx="44">
                  <c:v>0.59481698274612405</c:v>
                </c:pt>
                <c:pt idx="45">
                  <c:v>0.623931884765625</c:v>
                </c:pt>
                <c:pt idx="46">
                  <c:v>3.2170464992523198</c:v>
                </c:pt>
                <c:pt idx="47">
                  <c:v>0.39856302738189697</c:v>
                </c:pt>
                <c:pt idx="48">
                  <c:v>3.0311236381530802</c:v>
                </c:pt>
                <c:pt idx="49">
                  <c:v>4.1404914855956996</c:v>
                </c:pt>
                <c:pt idx="50">
                  <c:v>2.1434733867645299</c:v>
                </c:pt>
                <c:pt idx="51">
                  <c:v>2.5086464881896999</c:v>
                </c:pt>
                <c:pt idx="52">
                  <c:v>3.0563063621521001</c:v>
                </c:pt>
                <c:pt idx="53">
                  <c:v>3.4726359844207799</c:v>
                </c:pt>
                <c:pt idx="54">
                  <c:v>4.9761714935302699</c:v>
                </c:pt>
                <c:pt idx="55">
                  <c:v>3.5627143383026101</c:v>
                </c:pt>
                <c:pt idx="56">
                  <c:v>6.3117933273315403</c:v>
                </c:pt>
                <c:pt idx="57">
                  <c:v>5.77150630950928</c:v>
                </c:pt>
                <c:pt idx="58">
                  <c:v>7.2738614082336399</c:v>
                </c:pt>
                <c:pt idx="59">
                  <c:v>7.5668005943298304</c:v>
                </c:pt>
                <c:pt idx="60">
                  <c:v>8.2230958938598597</c:v>
                </c:pt>
                <c:pt idx="61">
                  <c:v>8.1396818161010707</c:v>
                </c:pt>
                <c:pt idx="62">
                  <c:v>8.9931316375732404</c:v>
                </c:pt>
                <c:pt idx="63">
                  <c:v>7.77756595611572</c:v>
                </c:pt>
                <c:pt idx="64">
                  <c:v>9.9191017150878906</c:v>
                </c:pt>
                <c:pt idx="65">
                  <c:v>6.8066987991332999</c:v>
                </c:pt>
                <c:pt idx="66">
                  <c:v>6.6447920799255398</c:v>
                </c:pt>
                <c:pt idx="67">
                  <c:v>5.9260425567626998</c:v>
                </c:pt>
                <c:pt idx="68">
                  <c:v>10.3799505233765</c:v>
                </c:pt>
                <c:pt idx="69">
                  <c:v>11.5557975769043</c:v>
                </c:pt>
                <c:pt idx="70">
                  <c:v>10.722561836242701</c:v>
                </c:pt>
                <c:pt idx="71">
                  <c:v>16.060256958007798</c:v>
                </c:pt>
                <c:pt idx="72">
                  <c:v>8.2286329269409197</c:v>
                </c:pt>
                <c:pt idx="73">
                  <c:v>13.2932796478271</c:v>
                </c:pt>
                <c:pt idx="74">
                  <c:v>9.9031562805175799</c:v>
                </c:pt>
                <c:pt idx="75">
                  <c:v>11.2272834777832</c:v>
                </c:pt>
                <c:pt idx="76">
                  <c:v>14.120283126831101</c:v>
                </c:pt>
                <c:pt idx="77">
                  <c:v>14.9850730895996</c:v>
                </c:pt>
                <c:pt idx="78">
                  <c:v>12.7020626068115</c:v>
                </c:pt>
                <c:pt idx="79">
                  <c:v>16.662483215331999</c:v>
                </c:pt>
                <c:pt idx="80">
                  <c:v>31.5759086608887</c:v>
                </c:pt>
                <c:pt idx="81">
                  <c:v>27.615055084228501</c:v>
                </c:pt>
                <c:pt idx="82">
                  <c:v>28.519966125488299</c:v>
                </c:pt>
                <c:pt idx="83">
                  <c:v>23.8580627441406</c:v>
                </c:pt>
                <c:pt idx="84">
                  <c:v>27.507280349731399</c:v>
                </c:pt>
                <c:pt idx="85">
                  <c:v>28.619461059570298</c:v>
                </c:pt>
                <c:pt idx="86">
                  <c:v>32.807334899902301</c:v>
                </c:pt>
                <c:pt idx="87">
                  <c:v>25.1068305969238</c:v>
                </c:pt>
                <c:pt idx="88">
                  <c:v>21.625780105590799</c:v>
                </c:pt>
                <c:pt idx="89">
                  <c:v>30.209667205810501</c:v>
                </c:pt>
                <c:pt idx="90">
                  <c:v>35.048053741455099</c:v>
                </c:pt>
                <c:pt idx="91">
                  <c:v>27.720829010009801</c:v>
                </c:pt>
                <c:pt idx="92">
                  <c:v>32.403671264648402</c:v>
                </c:pt>
                <c:pt idx="93">
                  <c:v>29.5942077636719</c:v>
                </c:pt>
                <c:pt idx="94">
                  <c:v>38.968002319335902</c:v>
                </c:pt>
                <c:pt idx="95">
                  <c:v>31.8327732086182</c:v>
                </c:pt>
                <c:pt idx="96">
                  <c:v>28.7530822753906</c:v>
                </c:pt>
                <c:pt idx="97">
                  <c:v>25.7528266906738</c:v>
                </c:pt>
                <c:pt idx="98">
                  <c:v>31.264764785766602</c:v>
                </c:pt>
                <c:pt idx="99">
                  <c:v>36.670120239257798</c:v>
                </c:pt>
                <c:pt idx="100">
                  <c:v>28.277467727661101</c:v>
                </c:pt>
                <c:pt idx="101">
                  <c:v>32.099685668945298</c:v>
                </c:pt>
                <c:pt idx="102">
                  <c:v>31.071853637695298</c:v>
                </c:pt>
                <c:pt idx="103">
                  <c:v>30.688297271728501</c:v>
                </c:pt>
                <c:pt idx="104">
                  <c:v>29.7929573059082</c:v>
                </c:pt>
                <c:pt idx="105">
                  <c:v>29.2078971862793</c:v>
                </c:pt>
                <c:pt idx="106">
                  <c:v>30.1809272766113</c:v>
                </c:pt>
                <c:pt idx="107">
                  <c:v>33.434829711914098</c:v>
                </c:pt>
                <c:pt idx="108">
                  <c:v>34.3903198242188</c:v>
                </c:pt>
                <c:pt idx="109">
                  <c:v>33.838058471679702</c:v>
                </c:pt>
                <c:pt idx="110">
                  <c:v>37.6392822265625</c:v>
                </c:pt>
                <c:pt idx="111">
                  <c:v>31.253767013549801</c:v>
                </c:pt>
                <c:pt idx="112">
                  <c:v>25.4493083953857</c:v>
                </c:pt>
                <c:pt idx="113">
                  <c:v>30.5715007781982</c:v>
                </c:pt>
                <c:pt idx="114">
                  <c:v>32.238868713378899</c:v>
                </c:pt>
                <c:pt idx="115">
                  <c:v>25.768775939941399</c:v>
                </c:pt>
                <c:pt idx="116">
                  <c:v>34.826309204101598</c:v>
                </c:pt>
                <c:pt idx="117">
                  <c:v>31.337287902831999</c:v>
                </c:pt>
                <c:pt idx="118">
                  <c:v>24.103389739990199</c:v>
                </c:pt>
                <c:pt idx="119">
                  <c:v>26.2505493164062</c:v>
                </c:pt>
                <c:pt idx="120">
                  <c:v>36.791526794433601</c:v>
                </c:pt>
                <c:pt idx="121">
                  <c:v>25.613529205322301</c:v>
                </c:pt>
                <c:pt idx="122">
                  <c:v>24.8155841827393</c:v>
                </c:pt>
                <c:pt idx="123">
                  <c:v>23.769775390625</c:v>
                </c:pt>
                <c:pt idx="124">
                  <c:v>23.081272125244102</c:v>
                </c:pt>
                <c:pt idx="125">
                  <c:v>21.879716873168899</c:v>
                </c:pt>
                <c:pt idx="126">
                  <c:v>15.2110195159912</c:v>
                </c:pt>
                <c:pt idx="127">
                  <c:v>28.096931457519499</c:v>
                </c:pt>
                <c:pt idx="128">
                  <c:v>19.997278213501001</c:v>
                </c:pt>
                <c:pt idx="129">
                  <c:v>23.935604095458999</c:v>
                </c:pt>
                <c:pt idx="130">
                  <c:v>16.2677898406982</c:v>
                </c:pt>
                <c:pt idx="131">
                  <c:v>28.904136657714801</c:v>
                </c:pt>
                <c:pt idx="132">
                  <c:v>24.430906295776399</c:v>
                </c:pt>
                <c:pt idx="133">
                  <c:v>21.6428318023682</c:v>
                </c:pt>
                <c:pt idx="134">
                  <c:v>24.712669372558601</c:v>
                </c:pt>
                <c:pt idx="135">
                  <c:v>26.9167575836182</c:v>
                </c:pt>
                <c:pt idx="136">
                  <c:v>22.0711860656738</c:v>
                </c:pt>
                <c:pt idx="137">
                  <c:v>26.869800567626999</c:v>
                </c:pt>
                <c:pt idx="138">
                  <c:v>18.9639778137207</c:v>
                </c:pt>
                <c:pt idx="139">
                  <c:v>24.286911010742202</c:v>
                </c:pt>
                <c:pt idx="140">
                  <c:v>23.5407905578613</c:v>
                </c:pt>
                <c:pt idx="141">
                  <c:v>23.6768798828125</c:v>
                </c:pt>
                <c:pt idx="142">
                  <c:v>22.793094635009801</c:v>
                </c:pt>
                <c:pt idx="143">
                  <c:v>24.255363464355501</c:v>
                </c:pt>
                <c:pt idx="144">
                  <c:v>22.851322174072301</c:v>
                </c:pt>
                <c:pt idx="145">
                  <c:v>26.9987602233887</c:v>
                </c:pt>
                <c:pt idx="146">
                  <c:v>28.020786285400401</c:v>
                </c:pt>
                <c:pt idx="147">
                  <c:v>19.4486293792725</c:v>
                </c:pt>
                <c:pt idx="148">
                  <c:v>19.3836574554443</c:v>
                </c:pt>
                <c:pt idx="149">
                  <c:v>31.357566833496101</c:v>
                </c:pt>
                <c:pt idx="150">
                  <c:v>17.8509216308594</c:v>
                </c:pt>
                <c:pt idx="151">
                  <c:v>23.630611419677699</c:v>
                </c:pt>
                <c:pt idx="152">
                  <c:v>20.795799255371101</c:v>
                </c:pt>
                <c:pt idx="153">
                  <c:v>20.587093353271499</c:v>
                </c:pt>
                <c:pt idx="154">
                  <c:v>22.002902984619102</c:v>
                </c:pt>
                <c:pt idx="155">
                  <c:v>20.101718902587901</c:v>
                </c:pt>
                <c:pt idx="156">
                  <c:v>20.884700775146499</c:v>
                </c:pt>
                <c:pt idx="157">
                  <c:v>21.151758193969702</c:v>
                </c:pt>
                <c:pt idx="158">
                  <c:v>24.753400802612301</c:v>
                </c:pt>
                <c:pt idx="159">
                  <c:v>21.784629821777301</c:v>
                </c:pt>
                <c:pt idx="160">
                  <c:v>26.1547660827637</c:v>
                </c:pt>
                <c:pt idx="161">
                  <c:v>24.034721374511701</c:v>
                </c:pt>
                <c:pt idx="162">
                  <c:v>23.8522758483887</c:v>
                </c:pt>
                <c:pt idx="163">
                  <c:v>22.2545871734619</c:v>
                </c:pt>
                <c:pt idx="164">
                  <c:v>21.575634002685501</c:v>
                </c:pt>
                <c:pt idx="165">
                  <c:v>26.632665634155298</c:v>
                </c:pt>
                <c:pt idx="166">
                  <c:v>30.190658569335898</c:v>
                </c:pt>
                <c:pt idx="167">
                  <c:v>26.9122829437256</c:v>
                </c:pt>
                <c:pt idx="168">
                  <c:v>25.3448162078857</c:v>
                </c:pt>
                <c:pt idx="169">
                  <c:v>33.2030639648438</c:v>
                </c:pt>
                <c:pt idx="170">
                  <c:v>23.948116302490199</c:v>
                </c:pt>
                <c:pt idx="171">
                  <c:v>23.201850891113299</c:v>
                </c:pt>
                <c:pt idx="172">
                  <c:v>25.389064788818398</c:v>
                </c:pt>
                <c:pt idx="173">
                  <c:v>32.9544067382812</c:v>
                </c:pt>
                <c:pt idx="174">
                  <c:v>25.3201293945313</c:v>
                </c:pt>
                <c:pt idx="175">
                  <c:v>28.794244766235401</c:v>
                </c:pt>
                <c:pt idx="176">
                  <c:v>29.842369079589801</c:v>
                </c:pt>
                <c:pt idx="177">
                  <c:v>26.869846343994102</c:v>
                </c:pt>
                <c:pt idx="178">
                  <c:v>28.973197937011701</c:v>
                </c:pt>
                <c:pt idx="179">
                  <c:v>25.8902282714844</c:v>
                </c:pt>
                <c:pt idx="180">
                  <c:v>24.487371444702099</c:v>
                </c:pt>
                <c:pt idx="181">
                  <c:v>29.723360061645501</c:v>
                </c:pt>
                <c:pt idx="182">
                  <c:v>26.558109283447301</c:v>
                </c:pt>
                <c:pt idx="183">
                  <c:v>30.175113677978501</c:v>
                </c:pt>
                <c:pt idx="184">
                  <c:v>29.3863525390625</c:v>
                </c:pt>
                <c:pt idx="185">
                  <c:v>29.943794250488299</c:v>
                </c:pt>
                <c:pt idx="186">
                  <c:v>35.464393615722699</c:v>
                </c:pt>
                <c:pt idx="187">
                  <c:v>38.4163818359375</c:v>
                </c:pt>
                <c:pt idx="188">
                  <c:v>27.6618537902832</c:v>
                </c:pt>
                <c:pt idx="189">
                  <c:v>33.787967681884801</c:v>
                </c:pt>
                <c:pt idx="190">
                  <c:v>38.4698486328125</c:v>
                </c:pt>
                <c:pt idx="191">
                  <c:v>23.8867378234863</c:v>
                </c:pt>
                <c:pt idx="192">
                  <c:v>30.325046539306602</c:v>
                </c:pt>
                <c:pt idx="193">
                  <c:v>31.590875625610298</c:v>
                </c:pt>
                <c:pt idx="194">
                  <c:v>32.627647399902301</c:v>
                </c:pt>
                <c:pt idx="195">
                  <c:v>27.222007751464801</c:v>
                </c:pt>
                <c:pt idx="196">
                  <c:v>39.435997009277301</c:v>
                </c:pt>
                <c:pt idx="197">
                  <c:v>26.926589965820298</c:v>
                </c:pt>
                <c:pt idx="198">
                  <c:v>34.300666809082003</c:v>
                </c:pt>
                <c:pt idx="199">
                  <c:v>30.831550598144499</c:v>
                </c:pt>
                <c:pt idx="200">
                  <c:v>26.105525970458999</c:v>
                </c:pt>
                <c:pt idx="201">
                  <c:v>26.5299682617187</c:v>
                </c:pt>
                <c:pt idx="202">
                  <c:v>26.2308959960938</c:v>
                </c:pt>
                <c:pt idx="203">
                  <c:v>25.8602180480957</c:v>
                </c:pt>
                <c:pt idx="204">
                  <c:v>26.708564758300799</c:v>
                </c:pt>
                <c:pt idx="205">
                  <c:v>28.960716247558601</c:v>
                </c:pt>
                <c:pt idx="206">
                  <c:v>29.280517578125</c:v>
                </c:pt>
                <c:pt idx="207">
                  <c:v>28.130226135253899</c:v>
                </c:pt>
                <c:pt idx="208">
                  <c:v>36.6218872070313</c:v>
                </c:pt>
                <c:pt idx="209">
                  <c:v>31.229129791259801</c:v>
                </c:pt>
                <c:pt idx="210">
                  <c:v>30.069751739501999</c:v>
                </c:pt>
                <c:pt idx="211">
                  <c:v>31.047843933105501</c:v>
                </c:pt>
                <c:pt idx="212">
                  <c:v>21.9102973937988</c:v>
                </c:pt>
                <c:pt idx="213">
                  <c:v>33.004638671875</c:v>
                </c:pt>
                <c:pt idx="214">
                  <c:v>20.584552764892599</c:v>
                </c:pt>
                <c:pt idx="215">
                  <c:v>28.390445709228501</c:v>
                </c:pt>
                <c:pt idx="216">
                  <c:v>31.282463073730501</c:v>
                </c:pt>
                <c:pt idx="217">
                  <c:v>26.442745208740199</c:v>
                </c:pt>
                <c:pt idx="218">
                  <c:v>38.324913024902301</c:v>
                </c:pt>
                <c:pt idx="219">
                  <c:v>31.7023220062256</c:v>
                </c:pt>
                <c:pt idx="220">
                  <c:v>26.336231231689499</c:v>
                </c:pt>
                <c:pt idx="221">
                  <c:v>31.076166152954102</c:v>
                </c:pt>
                <c:pt idx="222">
                  <c:v>28.925491333007798</c:v>
                </c:pt>
                <c:pt idx="223">
                  <c:v>33.3681449890137</c:v>
                </c:pt>
                <c:pt idx="224">
                  <c:v>26.571367263793899</c:v>
                </c:pt>
                <c:pt idx="225">
                  <c:v>29.764560699462901</c:v>
                </c:pt>
                <c:pt idx="226">
                  <c:v>30.7011604309082</c:v>
                </c:pt>
                <c:pt idx="227">
                  <c:v>27.765712738037099</c:v>
                </c:pt>
                <c:pt idx="228">
                  <c:v>29.236335754394499</c:v>
                </c:pt>
                <c:pt idx="229">
                  <c:v>19.9536323547363</c:v>
                </c:pt>
                <c:pt idx="230">
                  <c:v>30.861747741699201</c:v>
                </c:pt>
                <c:pt idx="231">
                  <c:v>29.4329223632812</c:v>
                </c:pt>
                <c:pt idx="232">
                  <c:v>27.131544113159201</c:v>
                </c:pt>
                <c:pt idx="233">
                  <c:v>27.955192565918001</c:v>
                </c:pt>
                <c:pt idx="234">
                  <c:v>31.3608703613281</c:v>
                </c:pt>
                <c:pt idx="235">
                  <c:v>29.6991176605225</c:v>
                </c:pt>
                <c:pt idx="236">
                  <c:v>20.128850936889599</c:v>
                </c:pt>
                <c:pt idx="237">
                  <c:v>20.275762557983398</c:v>
                </c:pt>
                <c:pt idx="238">
                  <c:v>27.185848236083999</c:v>
                </c:pt>
                <c:pt idx="239">
                  <c:v>24.0604438781738</c:v>
                </c:pt>
                <c:pt idx="240">
                  <c:v>22.107467651367202</c:v>
                </c:pt>
                <c:pt idx="241">
                  <c:v>26.242631912231399</c:v>
                </c:pt>
                <c:pt idx="242">
                  <c:v>20.054496765136701</c:v>
                </c:pt>
                <c:pt idx="243">
                  <c:v>24.642501831054702</c:v>
                </c:pt>
                <c:pt idx="244">
                  <c:v>20.039089202880898</c:v>
                </c:pt>
                <c:pt idx="245">
                  <c:v>22.5639133453369</c:v>
                </c:pt>
                <c:pt idx="246">
                  <c:v>23.179786682128899</c:v>
                </c:pt>
                <c:pt idx="247">
                  <c:v>20.5397853851318</c:v>
                </c:pt>
                <c:pt idx="248">
                  <c:v>19.541725158691399</c:v>
                </c:pt>
                <c:pt idx="249">
                  <c:v>22.535762786865199</c:v>
                </c:pt>
                <c:pt idx="250">
                  <c:v>18.936017990112301</c:v>
                </c:pt>
                <c:pt idx="251">
                  <c:v>21.3875122070313</c:v>
                </c:pt>
                <c:pt idx="252">
                  <c:v>18.027687072753899</c:v>
                </c:pt>
                <c:pt idx="253">
                  <c:v>25.068801879882798</c:v>
                </c:pt>
                <c:pt idx="254">
                  <c:v>20.396945953369102</c:v>
                </c:pt>
                <c:pt idx="255">
                  <c:v>24.334526062011701</c:v>
                </c:pt>
                <c:pt idx="256">
                  <c:v>20.5079460144043</c:v>
                </c:pt>
                <c:pt idx="257">
                  <c:v>17.735179901123001</c:v>
                </c:pt>
                <c:pt idx="258">
                  <c:v>22.461977005004901</c:v>
                </c:pt>
                <c:pt idx="259">
                  <c:v>21.155128479003899</c:v>
                </c:pt>
                <c:pt idx="260">
                  <c:v>19.372940063476602</c:v>
                </c:pt>
                <c:pt idx="261">
                  <c:v>18.5242099761963</c:v>
                </c:pt>
                <c:pt idx="262">
                  <c:v>16.102333068847699</c:v>
                </c:pt>
                <c:pt idx="263">
                  <c:v>20.330204010009801</c:v>
                </c:pt>
                <c:pt idx="264">
                  <c:v>19.715835571289102</c:v>
                </c:pt>
                <c:pt idx="265">
                  <c:v>15.8118133544922</c:v>
                </c:pt>
                <c:pt idx="266">
                  <c:v>12.9970550537109</c:v>
                </c:pt>
                <c:pt idx="267">
                  <c:v>15.417711257934601</c:v>
                </c:pt>
                <c:pt idx="268">
                  <c:v>12.8287601470947</c:v>
                </c:pt>
                <c:pt idx="269">
                  <c:v>15.308223724365201</c:v>
                </c:pt>
                <c:pt idx="270">
                  <c:v>16.4676609039307</c:v>
                </c:pt>
                <c:pt idx="271">
                  <c:v>19.7601013183594</c:v>
                </c:pt>
                <c:pt idx="272">
                  <c:v>16.868688583373999</c:v>
                </c:pt>
                <c:pt idx="273">
                  <c:v>11.537797927856399</c:v>
                </c:pt>
                <c:pt idx="274">
                  <c:v>13.5779838562012</c:v>
                </c:pt>
                <c:pt idx="275">
                  <c:v>17.609107971191399</c:v>
                </c:pt>
                <c:pt idx="276">
                  <c:v>14.3102130889893</c:v>
                </c:pt>
                <c:pt idx="277">
                  <c:v>14.6988677978516</c:v>
                </c:pt>
                <c:pt idx="278">
                  <c:v>12.822850227356</c:v>
                </c:pt>
                <c:pt idx="279">
                  <c:v>12.645078659057599</c:v>
                </c:pt>
                <c:pt idx="280">
                  <c:v>16.462121963501001</c:v>
                </c:pt>
                <c:pt idx="281">
                  <c:v>13.9698734283447</c:v>
                </c:pt>
                <c:pt idx="282">
                  <c:v>14.3169555664062</c:v>
                </c:pt>
                <c:pt idx="283">
                  <c:v>9.1279497146606499</c:v>
                </c:pt>
                <c:pt idx="284">
                  <c:v>14.1263217926025</c:v>
                </c:pt>
                <c:pt idx="285">
                  <c:v>17.710819244384801</c:v>
                </c:pt>
                <c:pt idx="286">
                  <c:v>13.8813419342041</c:v>
                </c:pt>
                <c:pt idx="287">
                  <c:v>12.2740325927734</c:v>
                </c:pt>
                <c:pt idx="288">
                  <c:v>12.375739097595201</c:v>
                </c:pt>
                <c:pt idx="289">
                  <c:v>10.734500885009799</c:v>
                </c:pt>
                <c:pt idx="290">
                  <c:v>12.671044349670399</c:v>
                </c:pt>
                <c:pt idx="291">
                  <c:v>15.5167036056519</c:v>
                </c:pt>
                <c:pt idx="292">
                  <c:v>8.0462913513183594</c:v>
                </c:pt>
                <c:pt idx="293">
                  <c:v>6.3717274665832502</c:v>
                </c:pt>
                <c:pt idx="294">
                  <c:v>12.5184383392334</c:v>
                </c:pt>
                <c:pt idx="295">
                  <c:v>12.684211730956999</c:v>
                </c:pt>
                <c:pt idx="296">
                  <c:v>8.8073062896728498</c:v>
                </c:pt>
                <c:pt idx="297">
                  <c:v>13.760383605956999</c:v>
                </c:pt>
                <c:pt idx="298">
                  <c:v>18.6473178863525</c:v>
                </c:pt>
                <c:pt idx="299">
                  <c:v>8.7916479110717791</c:v>
                </c:pt>
                <c:pt idx="300">
                  <c:v>10.543010711669901</c:v>
                </c:pt>
                <c:pt idx="301">
                  <c:v>12.8855171203613</c:v>
                </c:pt>
                <c:pt idx="302">
                  <c:v>12.182523727416999</c:v>
                </c:pt>
                <c:pt idx="303">
                  <c:v>8.4465284347534197</c:v>
                </c:pt>
                <c:pt idx="304">
                  <c:v>9.5528068542480504</c:v>
                </c:pt>
                <c:pt idx="305">
                  <c:v>12.400554656982401</c:v>
                </c:pt>
                <c:pt idx="306">
                  <c:v>13.447380065918001</c:v>
                </c:pt>
                <c:pt idx="307">
                  <c:v>8.6984100341796893</c:v>
                </c:pt>
                <c:pt idx="308">
                  <c:v>8.7846155166625994</c:v>
                </c:pt>
                <c:pt idx="309">
                  <c:v>5.0757579803466797</c:v>
                </c:pt>
                <c:pt idx="310">
                  <c:v>10.2433223724365</c:v>
                </c:pt>
                <c:pt idx="311">
                  <c:v>4.4716925621032697</c:v>
                </c:pt>
                <c:pt idx="312">
                  <c:v>9.7838096618652308</c:v>
                </c:pt>
                <c:pt idx="313">
                  <c:v>6.96551609039307</c:v>
                </c:pt>
                <c:pt idx="314">
                  <c:v>9.4919290542602504</c:v>
                </c:pt>
                <c:pt idx="315">
                  <c:v>10.55810546875</c:v>
                </c:pt>
                <c:pt idx="316">
                  <c:v>7.2942028045654297</c:v>
                </c:pt>
                <c:pt idx="317">
                  <c:v>5.1363577842712402</c:v>
                </c:pt>
                <c:pt idx="318">
                  <c:v>4.0278878211975098</c:v>
                </c:pt>
                <c:pt idx="319">
                  <c:v>5.8162183761596697</c:v>
                </c:pt>
                <c:pt idx="320">
                  <c:v>6.2223372459411603</c:v>
                </c:pt>
                <c:pt idx="321">
                  <c:v>8.0863056182861293</c:v>
                </c:pt>
                <c:pt idx="322">
                  <c:v>2.9844279289245601</c:v>
                </c:pt>
                <c:pt idx="323">
                  <c:v>8.5573091506958008</c:v>
                </c:pt>
                <c:pt idx="324">
                  <c:v>6.9262676239013699</c:v>
                </c:pt>
                <c:pt idx="325">
                  <c:v>5.7475490570068404</c:v>
                </c:pt>
                <c:pt idx="326">
                  <c:v>5.8426413536071804</c:v>
                </c:pt>
                <c:pt idx="327">
                  <c:v>8.25628662109375</c:v>
                </c:pt>
                <c:pt idx="328">
                  <c:v>4.6241407394409197</c:v>
                </c:pt>
                <c:pt idx="329">
                  <c:v>6.7389445304870597</c:v>
                </c:pt>
                <c:pt idx="330">
                  <c:v>6.0939307212829599</c:v>
                </c:pt>
                <c:pt idx="331">
                  <c:v>5.4284200668334996</c:v>
                </c:pt>
                <c:pt idx="332">
                  <c:v>6.7604904174804696</c:v>
                </c:pt>
                <c:pt idx="333">
                  <c:v>3.3369491100311302</c:v>
                </c:pt>
                <c:pt idx="334">
                  <c:v>6.3078422546386701</c:v>
                </c:pt>
                <c:pt idx="335">
                  <c:v>4.6267547607421902</c:v>
                </c:pt>
                <c:pt idx="336">
                  <c:v>6.2589187622070304</c:v>
                </c:pt>
                <c:pt idx="337">
                  <c:v>4.8253808021545401</c:v>
                </c:pt>
                <c:pt idx="338">
                  <c:v>1.67817401885986</c:v>
                </c:pt>
                <c:pt idx="339">
                  <c:v>4.9828052520751998</c:v>
                </c:pt>
                <c:pt idx="340">
                  <c:v>8.0542736053466797</c:v>
                </c:pt>
                <c:pt idx="341">
                  <c:v>5.0123381614685103</c:v>
                </c:pt>
                <c:pt idx="342">
                  <c:v>-0.393495142459869</c:v>
                </c:pt>
                <c:pt idx="343">
                  <c:v>1.7747837305069001</c:v>
                </c:pt>
                <c:pt idx="344">
                  <c:v>5.5456914901733398</c:v>
                </c:pt>
                <c:pt idx="345">
                  <c:v>4.5551800727844203</c:v>
                </c:pt>
                <c:pt idx="346">
                  <c:v>3.5684928894043</c:v>
                </c:pt>
                <c:pt idx="347">
                  <c:v>3.6961762905120898</c:v>
                </c:pt>
                <c:pt idx="348">
                  <c:v>4.8940801620483398</c:v>
                </c:pt>
                <c:pt idx="349">
                  <c:v>-0.22019147872924799</c:v>
                </c:pt>
                <c:pt idx="350">
                  <c:v>0.94187116622924805</c:v>
                </c:pt>
                <c:pt idx="351">
                  <c:v>3.4429135322570801</c:v>
                </c:pt>
                <c:pt idx="352">
                  <c:v>4.2678303718566903</c:v>
                </c:pt>
                <c:pt idx="353">
                  <c:v>5.3186302185058603</c:v>
                </c:pt>
                <c:pt idx="354">
                  <c:v>3.2147047519683798</c:v>
                </c:pt>
                <c:pt idx="355">
                  <c:v>4.8737440109252903</c:v>
                </c:pt>
                <c:pt idx="356">
                  <c:v>3.1736607551574698</c:v>
                </c:pt>
                <c:pt idx="357">
                  <c:v>5.8223752975463903</c:v>
                </c:pt>
                <c:pt idx="358">
                  <c:v>1.5415687561035201</c:v>
                </c:pt>
                <c:pt idx="359">
                  <c:v>2.8799569606781001</c:v>
                </c:pt>
                <c:pt idx="360">
                  <c:v>4.3479652404785201</c:v>
                </c:pt>
                <c:pt idx="361">
                  <c:v>0.35640323162078902</c:v>
                </c:pt>
                <c:pt idx="362">
                  <c:v>0.75987845659256004</c:v>
                </c:pt>
                <c:pt idx="363">
                  <c:v>0.685474753379822</c:v>
                </c:pt>
                <c:pt idx="364">
                  <c:v>3.3965196609497101</c:v>
                </c:pt>
                <c:pt idx="365">
                  <c:v>1.5991961956024201</c:v>
                </c:pt>
                <c:pt idx="366">
                  <c:v>1.5762982368469201</c:v>
                </c:pt>
                <c:pt idx="367">
                  <c:v>0.888377904891968</c:v>
                </c:pt>
                <c:pt idx="368">
                  <c:v>2.1569149494171098</c:v>
                </c:pt>
                <c:pt idx="369">
                  <c:v>0.475753843784332</c:v>
                </c:pt>
                <c:pt idx="370">
                  <c:v>2.5552840232849099</c:v>
                </c:pt>
                <c:pt idx="371">
                  <c:v>0.93373596668243397</c:v>
                </c:pt>
                <c:pt idx="372">
                  <c:v>1.6148421764373799</c:v>
                </c:pt>
                <c:pt idx="373">
                  <c:v>1.28400671482086</c:v>
                </c:pt>
                <c:pt idx="374">
                  <c:v>0.78046405315399203</c:v>
                </c:pt>
                <c:pt idx="375">
                  <c:v>1.84941458702087</c:v>
                </c:pt>
                <c:pt idx="376">
                  <c:v>3.13030338287354</c:v>
                </c:pt>
                <c:pt idx="377">
                  <c:v>0.84753108024597201</c:v>
                </c:pt>
                <c:pt idx="378">
                  <c:v>2.1514427661895801</c:v>
                </c:pt>
                <c:pt idx="379">
                  <c:v>0.43317666649818398</c:v>
                </c:pt>
                <c:pt idx="380">
                  <c:v>1.7394543886184699</c:v>
                </c:pt>
                <c:pt idx="381">
                  <c:v>3.3160700798034699</c:v>
                </c:pt>
                <c:pt idx="382">
                  <c:v>2.0765638351440399</c:v>
                </c:pt>
                <c:pt idx="383">
                  <c:v>0.96269696950912498</c:v>
                </c:pt>
                <c:pt idx="384">
                  <c:v>1.23209464550018</c:v>
                </c:pt>
                <c:pt idx="385">
                  <c:v>1.5750479698181199</c:v>
                </c:pt>
                <c:pt idx="386">
                  <c:v>1.98696517944336</c:v>
                </c:pt>
                <c:pt idx="387">
                  <c:v>-1.38488245010376</c:v>
                </c:pt>
                <c:pt idx="388">
                  <c:v>1.2629654407501201</c:v>
                </c:pt>
                <c:pt idx="389">
                  <c:v>0.52408885955810502</c:v>
                </c:pt>
                <c:pt idx="390">
                  <c:v>0.78536558151245095</c:v>
                </c:pt>
                <c:pt idx="391">
                  <c:v>1.6826685667037999</c:v>
                </c:pt>
                <c:pt idx="392">
                  <c:v>0.82446670532226596</c:v>
                </c:pt>
                <c:pt idx="393">
                  <c:v>0.51977890729904197</c:v>
                </c:pt>
                <c:pt idx="394">
                  <c:v>0.76073902845382702</c:v>
                </c:pt>
                <c:pt idx="395">
                  <c:v>0.88195842504501298</c:v>
                </c:pt>
                <c:pt idx="396">
                  <c:v>0.76713788509368896</c:v>
                </c:pt>
                <c:pt idx="397">
                  <c:v>0.39206582307815602</c:v>
                </c:pt>
                <c:pt idx="398">
                  <c:v>0.28665524721145602</c:v>
                </c:pt>
                <c:pt idx="399">
                  <c:v>1.4038822650909399</c:v>
                </c:pt>
                <c:pt idx="400">
                  <c:v>1.18065297603607</c:v>
                </c:pt>
                <c:pt idx="401">
                  <c:v>2.3039612770080602</c:v>
                </c:pt>
                <c:pt idx="402">
                  <c:v>1.00155282020569</c:v>
                </c:pt>
                <c:pt idx="403">
                  <c:v>-5.4980412125587498E-2</c:v>
                </c:pt>
                <c:pt idx="404">
                  <c:v>0.52420461177825906</c:v>
                </c:pt>
                <c:pt idx="405">
                  <c:v>-0.57747066020965598</c:v>
                </c:pt>
                <c:pt idx="406">
                  <c:v>1.8879251480102499</c:v>
                </c:pt>
                <c:pt idx="407">
                  <c:v>0.59151965379714999</c:v>
                </c:pt>
                <c:pt idx="408">
                  <c:v>1.7661656141281099</c:v>
                </c:pt>
                <c:pt idx="409">
                  <c:v>-0.833507061004639</c:v>
                </c:pt>
                <c:pt idx="410">
                  <c:v>1.43049156665802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FB9-43F5-AE72-3DE5B5617D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589952"/>
        <c:axId val="150590528"/>
      </c:scatterChart>
      <c:valAx>
        <c:axId val="150589952"/>
        <c:scaling>
          <c:orientation val="minMax"/>
          <c:max val="600"/>
          <c:min val="25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0">
            <a:solidFill>
              <a:schemeClr val="tx1"/>
            </a:solidFill>
          </a:ln>
        </c:spPr>
        <c:crossAx val="150590528"/>
        <c:crosses val="autoZero"/>
        <c:crossBetween val="midCat"/>
        <c:majorUnit val="200"/>
        <c:minorUnit val="40"/>
      </c:valAx>
      <c:valAx>
        <c:axId val="150590528"/>
        <c:scaling>
          <c:orientation val="minMax"/>
          <c:max val="3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crossAx val="150589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000" b="1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Feuil2!$Q$18</c:f>
              <c:strCache>
                <c:ptCount val="1"/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Feuil2!$A$2:$A$731</c:f>
              <c:numCache>
                <c:formatCode>m/d/yyyy</c:formatCode>
                <c:ptCount val="730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</c:numCache>
            </c:numRef>
          </c:xVal>
          <c:yVal>
            <c:numRef>
              <c:f>Feuil2!$E$2:$E$731</c:f>
              <c:numCache>
                <c:formatCode>General</c:formatCode>
                <c:ptCount val="730"/>
                <c:pt idx="0">
                  <c:v>13.5</c:v>
                </c:pt>
                <c:pt idx="1">
                  <c:v>12.450000000000001</c:v>
                </c:pt>
                <c:pt idx="2">
                  <c:v>12.94</c:v>
                </c:pt>
                <c:pt idx="3">
                  <c:v>12.45</c:v>
                </c:pt>
                <c:pt idx="4">
                  <c:v>12.079999999999998</c:v>
                </c:pt>
                <c:pt idx="5">
                  <c:v>11.9</c:v>
                </c:pt>
                <c:pt idx="6">
                  <c:v>11.57</c:v>
                </c:pt>
                <c:pt idx="7">
                  <c:v>11.46</c:v>
                </c:pt>
                <c:pt idx="8">
                  <c:v>10.98</c:v>
                </c:pt>
                <c:pt idx="9">
                  <c:v>12.91</c:v>
                </c:pt>
                <c:pt idx="10">
                  <c:v>13.170000000000002</c:v>
                </c:pt>
                <c:pt idx="11">
                  <c:v>14.690000000000001</c:v>
                </c:pt>
                <c:pt idx="12">
                  <c:v>23.740000000000002</c:v>
                </c:pt>
                <c:pt idx="13">
                  <c:v>22.299999999999997</c:v>
                </c:pt>
                <c:pt idx="14">
                  <c:v>20.029999999999998</c:v>
                </c:pt>
                <c:pt idx="15">
                  <c:v>21.02</c:v>
                </c:pt>
                <c:pt idx="16">
                  <c:v>22.8</c:v>
                </c:pt>
                <c:pt idx="17">
                  <c:v>21.41</c:v>
                </c:pt>
                <c:pt idx="18">
                  <c:v>19.709999999999997</c:v>
                </c:pt>
                <c:pt idx="19">
                  <c:v>19.13</c:v>
                </c:pt>
                <c:pt idx="20">
                  <c:v>18.840000000000003</c:v>
                </c:pt>
                <c:pt idx="21">
                  <c:v>18.38</c:v>
                </c:pt>
                <c:pt idx="22">
                  <c:v>16.93</c:v>
                </c:pt>
                <c:pt idx="23">
                  <c:v>17.47</c:v>
                </c:pt>
                <c:pt idx="24">
                  <c:v>16.989999999999998</c:v>
                </c:pt>
                <c:pt idx="25">
                  <c:v>15.85</c:v>
                </c:pt>
                <c:pt idx="26">
                  <c:v>15.91</c:v>
                </c:pt>
                <c:pt idx="27">
                  <c:v>19.88</c:v>
                </c:pt>
                <c:pt idx="28">
                  <c:v>21.44</c:v>
                </c:pt>
                <c:pt idx="29">
                  <c:v>23.880000000000003</c:v>
                </c:pt>
                <c:pt idx="30">
                  <c:v>27.67</c:v>
                </c:pt>
                <c:pt idx="31">
                  <c:v>31.63</c:v>
                </c:pt>
                <c:pt idx="32">
                  <c:v>40.480000000000004</c:v>
                </c:pt>
                <c:pt idx="33">
                  <c:v>53.980000000000004</c:v>
                </c:pt>
                <c:pt idx="34">
                  <c:v>83.97999999999999</c:v>
                </c:pt>
                <c:pt idx="35">
                  <c:v>118.1</c:v>
                </c:pt>
                <c:pt idx="36">
                  <c:v>143.5</c:v>
                </c:pt>
                <c:pt idx="37">
                  <c:v>125.1</c:v>
                </c:pt>
                <c:pt idx="38">
                  <c:v>105.24</c:v>
                </c:pt>
                <c:pt idx="39">
                  <c:v>89.12</c:v>
                </c:pt>
                <c:pt idx="40">
                  <c:v>77</c:v>
                </c:pt>
                <c:pt idx="41">
                  <c:v>66.12</c:v>
                </c:pt>
                <c:pt idx="42">
                  <c:v>60.13</c:v>
                </c:pt>
                <c:pt idx="43">
                  <c:v>55.77</c:v>
                </c:pt>
                <c:pt idx="44">
                  <c:v>49.12</c:v>
                </c:pt>
                <c:pt idx="45">
                  <c:v>46.559999999999995</c:v>
                </c:pt>
                <c:pt idx="46">
                  <c:v>43.04</c:v>
                </c:pt>
                <c:pt idx="47">
                  <c:v>37.79</c:v>
                </c:pt>
                <c:pt idx="48">
                  <c:v>35.01</c:v>
                </c:pt>
                <c:pt idx="49">
                  <c:v>32.65</c:v>
                </c:pt>
                <c:pt idx="50">
                  <c:v>30.259999999999998</c:v>
                </c:pt>
                <c:pt idx="51">
                  <c:v>29.409999999999997</c:v>
                </c:pt>
                <c:pt idx="52">
                  <c:v>27.64</c:v>
                </c:pt>
                <c:pt idx="53">
                  <c:v>27.479999999999997</c:v>
                </c:pt>
                <c:pt idx="54">
                  <c:v>25.810000000000002</c:v>
                </c:pt>
                <c:pt idx="55">
                  <c:v>24.85</c:v>
                </c:pt>
                <c:pt idx="56">
                  <c:v>23.54</c:v>
                </c:pt>
                <c:pt idx="57">
                  <c:v>33.270000000000003</c:v>
                </c:pt>
                <c:pt idx="58">
                  <c:v>49.47</c:v>
                </c:pt>
                <c:pt idx="59">
                  <c:v>53.18</c:v>
                </c:pt>
                <c:pt idx="60">
                  <c:v>57.46</c:v>
                </c:pt>
                <c:pt idx="61">
                  <c:v>55.99</c:v>
                </c:pt>
                <c:pt idx="62">
                  <c:v>58.29</c:v>
                </c:pt>
                <c:pt idx="63">
                  <c:v>58.21</c:v>
                </c:pt>
                <c:pt idx="64">
                  <c:v>65.37</c:v>
                </c:pt>
                <c:pt idx="65">
                  <c:v>61.04</c:v>
                </c:pt>
                <c:pt idx="66">
                  <c:v>62.78</c:v>
                </c:pt>
                <c:pt idx="67">
                  <c:v>60.45</c:v>
                </c:pt>
                <c:pt idx="68">
                  <c:v>57.17</c:v>
                </c:pt>
                <c:pt idx="69">
                  <c:v>53.35</c:v>
                </c:pt>
                <c:pt idx="70">
                  <c:v>53.36</c:v>
                </c:pt>
                <c:pt idx="71">
                  <c:v>52.519999999999996</c:v>
                </c:pt>
                <c:pt idx="72">
                  <c:v>44.63</c:v>
                </c:pt>
                <c:pt idx="73">
                  <c:v>40.68</c:v>
                </c:pt>
                <c:pt idx="74">
                  <c:v>38.569999999999993</c:v>
                </c:pt>
                <c:pt idx="75">
                  <c:v>35.629999999999995</c:v>
                </c:pt>
                <c:pt idx="76">
                  <c:v>34.019999999999996</c:v>
                </c:pt>
                <c:pt idx="77">
                  <c:v>31.75</c:v>
                </c:pt>
                <c:pt idx="78">
                  <c:v>29.52</c:v>
                </c:pt>
                <c:pt idx="79">
                  <c:v>29.95</c:v>
                </c:pt>
                <c:pt idx="80">
                  <c:v>34.58</c:v>
                </c:pt>
                <c:pt idx="81">
                  <c:v>33.58</c:v>
                </c:pt>
                <c:pt idx="82">
                  <c:v>29.32</c:v>
                </c:pt>
                <c:pt idx="83">
                  <c:v>25.78</c:v>
                </c:pt>
                <c:pt idx="84">
                  <c:v>23.64</c:v>
                </c:pt>
                <c:pt idx="85">
                  <c:v>21.81</c:v>
                </c:pt>
                <c:pt idx="86">
                  <c:v>21.619999999999997</c:v>
                </c:pt>
                <c:pt idx="87">
                  <c:v>20.57</c:v>
                </c:pt>
                <c:pt idx="88">
                  <c:v>19.989999999999998</c:v>
                </c:pt>
                <c:pt idx="89">
                  <c:v>19.010000000000002</c:v>
                </c:pt>
                <c:pt idx="90">
                  <c:v>19.649999999999999</c:v>
                </c:pt>
                <c:pt idx="91">
                  <c:v>20.009999999999998</c:v>
                </c:pt>
                <c:pt idx="92">
                  <c:v>16.91</c:v>
                </c:pt>
                <c:pt idx="93">
                  <c:v>16.82</c:v>
                </c:pt>
                <c:pt idx="94">
                  <c:v>16.11</c:v>
                </c:pt>
                <c:pt idx="95">
                  <c:v>15.03</c:v>
                </c:pt>
                <c:pt idx="96">
                  <c:v>14.55</c:v>
                </c:pt>
                <c:pt idx="97">
                  <c:v>14.07</c:v>
                </c:pt>
                <c:pt idx="98">
                  <c:v>13.979999999999999</c:v>
                </c:pt>
                <c:pt idx="99">
                  <c:v>12.899999999999999</c:v>
                </c:pt>
                <c:pt idx="100">
                  <c:v>12.879999999999999</c:v>
                </c:pt>
                <c:pt idx="101">
                  <c:v>12.14</c:v>
                </c:pt>
                <c:pt idx="102">
                  <c:v>11.84</c:v>
                </c:pt>
                <c:pt idx="103">
                  <c:v>11.55</c:v>
                </c:pt>
                <c:pt idx="104">
                  <c:v>11.47</c:v>
                </c:pt>
                <c:pt idx="105">
                  <c:v>11.3</c:v>
                </c:pt>
                <c:pt idx="106">
                  <c:v>10.18</c:v>
                </c:pt>
                <c:pt idx="107">
                  <c:v>9.83</c:v>
                </c:pt>
                <c:pt idx="108">
                  <c:v>9.5</c:v>
                </c:pt>
                <c:pt idx="109">
                  <c:v>9.2800000000000011</c:v>
                </c:pt>
                <c:pt idx="110">
                  <c:v>8.9499999999999993</c:v>
                </c:pt>
                <c:pt idx="111">
                  <c:v>8.6</c:v>
                </c:pt>
                <c:pt idx="112">
                  <c:v>8.5499999999999989</c:v>
                </c:pt>
                <c:pt idx="113">
                  <c:v>7.71</c:v>
                </c:pt>
                <c:pt idx="114">
                  <c:v>7.8</c:v>
                </c:pt>
                <c:pt idx="115">
                  <c:v>7.87</c:v>
                </c:pt>
                <c:pt idx="116">
                  <c:v>7.51</c:v>
                </c:pt>
                <c:pt idx="117">
                  <c:v>7.39</c:v>
                </c:pt>
                <c:pt idx="118">
                  <c:v>7.4</c:v>
                </c:pt>
                <c:pt idx="119">
                  <c:v>9.6199999999999992</c:v>
                </c:pt>
                <c:pt idx="120">
                  <c:v>14.209999999999999</c:v>
                </c:pt>
                <c:pt idx="121">
                  <c:v>12.28</c:v>
                </c:pt>
                <c:pt idx="122">
                  <c:v>9.49</c:v>
                </c:pt>
                <c:pt idx="123">
                  <c:v>7.95</c:v>
                </c:pt>
                <c:pt idx="124">
                  <c:v>7.01</c:v>
                </c:pt>
                <c:pt idx="125">
                  <c:v>9.7199999999999989</c:v>
                </c:pt>
                <c:pt idx="126">
                  <c:v>13.41</c:v>
                </c:pt>
                <c:pt idx="127">
                  <c:v>9.16</c:v>
                </c:pt>
                <c:pt idx="128">
                  <c:v>7.34</c:v>
                </c:pt>
                <c:pt idx="129">
                  <c:v>6.99</c:v>
                </c:pt>
                <c:pt idx="130">
                  <c:v>7.33</c:v>
                </c:pt>
                <c:pt idx="131">
                  <c:v>10.039999999999999</c:v>
                </c:pt>
                <c:pt idx="132">
                  <c:v>11.43</c:v>
                </c:pt>
                <c:pt idx="133">
                  <c:v>11.88</c:v>
                </c:pt>
                <c:pt idx="134">
                  <c:v>10.29</c:v>
                </c:pt>
                <c:pt idx="135">
                  <c:v>10.09</c:v>
                </c:pt>
                <c:pt idx="136">
                  <c:v>10.959999999999999</c:v>
                </c:pt>
                <c:pt idx="137">
                  <c:v>17.09</c:v>
                </c:pt>
                <c:pt idx="138">
                  <c:v>15.19</c:v>
                </c:pt>
                <c:pt idx="139">
                  <c:v>13.53</c:v>
                </c:pt>
                <c:pt idx="140">
                  <c:v>12.18</c:v>
                </c:pt>
                <c:pt idx="141">
                  <c:v>10.09</c:v>
                </c:pt>
                <c:pt idx="142">
                  <c:v>8.82</c:v>
                </c:pt>
                <c:pt idx="143">
                  <c:v>8.06</c:v>
                </c:pt>
                <c:pt idx="144">
                  <c:v>7.98</c:v>
                </c:pt>
                <c:pt idx="145">
                  <c:v>7.36</c:v>
                </c:pt>
                <c:pt idx="146">
                  <c:v>6.82</c:v>
                </c:pt>
                <c:pt idx="147">
                  <c:v>8.11</c:v>
                </c:pt>
                <c:pt idx="148">
                  <c:v>8.6999999999999993</c:v>
                </c:pt>
                <c:pt idx="149">
                  <c:v>7.7799999999999994</c:v>
                </c:pt>
                <c:pt idx="150">
                  <c:v>7.16</c:v>
                </c:pt>
                <c:pt idx="151">
                  <c:v>6.36</c:v>
                </c:pt>
                <c:pt idx="152">
                  <c:v>5.63</c:v>
                </c:pt>
                <c:pt idx="153">
                  <c:v>5.22</c:v>
                </c:pt>
                <c:pt idx="154">
                  <c:v>4.92</c:v>
                </c:pt>
                <c:pt idx="155">
                  <c:v>6.7900000000000009</c:v>
                </c:pt>
                <c:pt idx="156">
                  <c:v>11.56</c:v>
                </c:pt>
                <c:pt idx="157">
                  <c:v>11.19</c:v>
                </c:pt>
                <c:pt idx="158">
                  <c:v>7.87</c:v>
                </c:pt>
                <c:pt idx="159">
                  <c:v>6.6400000000000006</c:v>
                </c:pt>
                <c:pt idx="160">
                  <c:v>6.05</c:v>
                </c:pt>
                <c:pt idx="161">
                  <c:v>5.0999999999999996</c:v>
                </c:pt>
                <c:pt idx="162">
                  <c:v>4.3600000000000003</c:v>
                </c:pt>
                <c:pt idx="163">
                  <c:v>3.96</c:v>
                </c:pt>
                <c:pt idx="164">
                  <c:v>4.13</c:v>
                </c:pt>
                <c:pt idx="165">
                  <c:v>3.5100000000000002</c:v>
                </c:pt>
                <c:pt idx="166">
                  <c:v>3.27</c:v>
                </c:pt>
                <c:pt idx="167">
                  <c:v>3.09</c:v>
                </c:pt>
                <c:pt idx="168">
                  <c:v>2.8</c:v>
                </c:pt>
                <c:pt idx="169">
                  <c:v>2.58</c:v>
                </c:pt>
                <c:pt idx="170">
                  <c:v>2.25</c:v>
                </c:pt>
                <c:pt idx="171">
                  <c:v>2.0499999999999998</c:v>
                </c:pt>
                <c:pt idx="172">
                  <c:v>1.9000000000000001</c:v>
                </c:pt>
                <c:pt idx="173">
                  <c:v>2.21</c:v>
                </c:pt>
                <c:pt idx="174">
                  <c:v>2.5099999999999998</c:v>
                </c:pt>
                <c:pt idx="175">
                  <c:v>2.7</c:v>
                </c:pt>
                <c:pt idx="176">
                  <c:v>2.74</c:v>
                </c:pt>
                <c:pt idx="177">
                  <c:v>3.54</c:v>
                </c:pt>
                <c:pt idx="178">
                  <c:v>4.41</c:v>
                </c:pt>
                <c:pt idx="179">
                  <c:v>3.04</c:v>
                </c:pt>
                <c:pt idx="180">
                  <c:v>4.45</c:v>
                </c:pt>
                <c:pt idx="181">
                  <c:v>4.7</c:v>
                </c:pt>
                <c:pt idx="182">
                  <c:v>6.02</c:v>
                </c:pt>
                <c:pt idx="183">
                  <c:v>4</c:v>
                </c:pt>
                <c:pt idx="184">
                  <c:v>3.1100000000000003</c:v>
                </c:pt>
                <c:pt idx="185">
                  <c:v>2.56</c:v>
                </c:pt>
                <c:pt idx="186">
                  <c:v>2.2999999999999998</c:v>
                </c:pt>
                <c:pt idx="187">
                  <c:v>2.0699999999999998</c:v>
                </c:pt>
                <c:pt idx="188">
                  <c:v>1.897</c:v>
                </c:pt>
                <c:pt idx="189">
                  <c:v>2.0220000000000002</c:v>
                </c:pt>
                <c:pt idx="190">
                  <c:v>2.17</c:v>
                </c:pt>
                <c:pt idx="191">
                  <c:v>2.21</c:v>
                </c:pt>
                <c:pt idx="192">
                  <c:v>2.6</c:v>
                </c:pt>
                <c:pt idx="193">
                  <c:v>2.83</c:v>
                </c:pt>
                <c:pt idx="194">
                  <c:v>2.5700000000000003</c:v>
                </c:pt>
                <c:pt idx="195">
                  <c:v>2.27</c:v>
                </c:pt>
                <c:pt idx="196">
                  <c:v>2.2000000000000002</c:v>
                </c:pt>
                <c:pt idx="197">
                  <c:v>2.15</c:v>
                </c:pt>
                <c:pt idx="198">
                  <c:v>2.1</c:v>
                </c:pt>
                <c:pt idx="199">
                  <c:v>2.0299999999999998</c:v>
                </c:pt>
                <c:pt idx="200">
                  <c:v>2.16</c:v>
                </c:pt>
                <c:pt idx="201">
                  <c:v>3.9699999999999998</c:v>
                </c:pt>
                <c:pt idx="202">
                  <c:v>6.32</c:v>
                </c:pt>
                <c:pt idx="203">
                  <c:v>7.32</c:v>
                </c:pt>
                <c:pt idx="204">
                  <c:v>4.5999999999999996</c:v>
                </c:pt>
                <c:pt idx="205">
                  <c:v>3.35</c:v>
                </c:pt>
                <c:pt idx="206">
                  <c:v>3.5</c:v>
                </c:pt>
                <c:pt idx="207">
                  <c:v>3.02</c:v>
                </c:pt>
                <c:pt idx="208">
                  <c:v>2.61</c:v>
                </c:pt>
                <c:pt idx="209">
                  <c:v>3.27</c:v>
                </c:pt>
                <c:pt idx="210">
                  <c:v>3.41</c:v>
                </c:pt>
                <c:pt idx="211">
                  <c:v>3.9099999999999997</c:v>
                </c:pt>
                <c:pt idx="212">
                  <c:v>3</c:v>
                </c:pt>
                <c:pt idx="213">
                  <c:v>11.729999999999999</c:v>
                </c:pt>
                <c:pt idx="214">
                  <c:v>10.61</c:v>
                </c:pt>
                <c:pt idx="215">
                  <c:v>9.8699999999999992</c:v>
                </c:pt>
                <c:pt idx="216">
                  <c:v>5.68</c:v>
                </c:pt>
                <c:pt idx="217">
                  <c:v>3.7</c:v>
                </c:pt>
                <c:pt idx="218">
                  <c:v>3.0999999999999996</c:v>
                </c:pt>
                <c:pt idx="219">
                  <c:v>2.92</c:v>
                </c:pt>
                <c:pt idx="220">
                  <c:v>4.83</c:v>
                </c:pt>
                <c:pt idx="221">
                  <c:v>3.7</c:v>
                </c:pt>
                <c:pt idx="222">
                  <c:v>3.66</c:v>
                </c:pt>
                <c:pt idx="223">
                  <c:v>3.39</c:v>
                </c:pt>
                <c:pt idx="224">
                  <c:v>3.16</c:v>
                </c:pt>
                <c:pt idx="225">
                  <c:v>2.99</c:v>
                </c:pt>
                <c:pt idx="226">
                  <c:v>3.02</c:v>
                </c:pt>
                <c:pt idx="227">
                  <c:v>2.9400000000000004</c:v>
                </c:pt>
                <c:pt idx="228">
                  <c:v>5.09</c:v>
                </c:pt>
                <c:pt idx="229">
                  <c:v>3.7</c:v>
                </c:pt>
                <c:pt idx="230">
                  <c:v>3.75</c:v>
                </c:pt>
                <c:pt idx="231">
                  <c:v>3.29</c:v>
                </c:pt>
                <c:pt idx="232">
                  <c:v>3.0999999999999996</c:v>
                </c:pt>
                <c:pt idx="233">
                  <c:v>2.9699999999999998</c:v>
                </c:pt>
                <c:pt idx="234">
                  <c:v>2.79</c:v>
                </c:pt>
                <c:pt idx="235">
                  <c:v>2.77</c:v>
                </c:pt>
                <c:pt idx="236">
                  <c:v>2.62</c:v>
                </c:pt>
                <c:pt idx="237">
                  <c:v>2.7199999999999998</c:v>
                </c:pt>
                <c:pt idx="238">
                  <c:v>2.8099999999999996</c:v>
                </c:pt>
                <c:pt idx="239">
                  <c:v>2.81</c:v>
                </c:pt>
                <c:pt idx="240">
                  <c:v>2.74</c:v>
                </c:pt>
                <c:pt idx="241">
                  <c:v>2.6</c:v>
                </c:pt>
                <c:pt idx="242">
                  <c:v>2.66</c:v>
                </c:pt>
                <c:pt idx="243">
                  <c:v>2.7800000000000002</c:v>
                </c:pt>
                <c:pt idx="244">
                  <c:v>2.7</c:v>
                </c:pt>
                <c:pt idx="245">
                  <c:v>4.01</c:v>
                </c:pt>
                <c:pt idx="246">
                  <c:v>5.39</c:v>
                </c:pt>
                <c:pt idx="247">
                  <c:v>6.29</c:v>
                </c:pt>
                <c:pt idx="248">
                  <c:v>3.67</c:v>
                </c:pt>
                <c:pt idx="249">
                  <c:v>2.8899999999999997</c:v>
                </c:pt>
                <c:pt idx="250">
                  <c:v>3.57</c:v>
                </c:pt>
                <c:pt idx="251">
                  <c:v>4.3499999999999996</c:v>
                </c:pt>
                <c:pt idx="252">
                  <c:v>4.6500000000000004</c:v>
                </c:pt>
                <c:pt idx="253">
                  <c:v>4.17</c:v>
                </c:pt>
                <c:pt idx="254">
                  <c:v>3.91</c:v>
                </c:pt>
                <c:pt idx="255">
                  <c:v>7.65</c:v>
                </c:pt>
                <c:pt idx="256">
                  <c:v>10.57</c:v>
                </c:pt>
                <c:pt idx="257">
                  <c:v>9.16</c:v>
                </c:pt>
                <c:pt idx="258">
                  <c:v>8.68</c:v>
                </c:pt>
                <c:pt idx="259">
                  <c:v>11.19</c:v>
                </c:pt>
                <c:pt idx="260">
                  <c:v>8.8000000000000007</c:v>
                </c:pt>
                <c:pt idx="261">
                  <c:v>6.58</c:v>
                </c:pt>
                <c:pt idx="262">
                  <c:v>5.2799999999999994</c:v>
                </c:pt>
                <c:pt idx="263">
                  <c:v>4.7300000000000004</c:v>
                </c:pt>
                <c:pt idx="264">
                  <c:v>4.1999999999999993</c:v>
                </c:pt>
                <c:pt idx="265">
                  <c:v>4.0999999999999996</c:v>
                </c:pt>
                <c:pt idx="266">
                  <c:v>4.1899999999999995</c:v>
                </c:pt>
                <c:pt idx="267">
                  <c:v>6.32</c:v>
                </c:pt>
                <c:pt idx="268">
                  <c:v>9.5399999999999991</c:v>
                </c:pt>
                <c:pt idx="269">
                  <c:v>6.9700000000000006</c:v>
                </c:pt>
                <c:pt idx="270">
                  <c:v>6.4700000000000006</c:v>
                </c:pt>
                <c:pt idx="271">
                  <c:v>8.3000000000000007</c:v>
                </c:pt>
                <c:pt idx="272">
                  <c:v>9.08</c:v>
                </c:pt>
                <c:pt idx="273">
                  <c:v>9.91</c:v>
                </c:pt>
                <c:pt idx="274">
                  <c:v>11.290000000000001</c:v>
                </c:pt>
                <c:pt idx="275">
                  <c:v>13.559999999999999</c:v>
                </c:pt>
                <c:pt idx="276">
                  <c:v>9.16</c:v>
                </c:pt>
                <c:pt idx="277">
                  <c:v>8.15</c:v>
                </c:pt>
                <c:pt idx="278">
                  <c:v>7.3000000000000007</c:v>
                </c:pt>
                <c:pt idx="279">
                  <c:v>6.73</c:v>
                </c:pt>
                <c:pt idx="280">
                  <c:v>6.53</c:v>
                </c:pt>
                <c:pt idx="281">
                  <c:v>6.7899999999999991</c:v>
                </c:pt>
                <c:pt idx="282">
                  <c:v>7.5</c:v>
                </c:pt>
                <c:pt idx="283">
                  <c:v>7.6400000000000006</c:v>
                </c:pt>
                <c:pt idx="284">
                  <c:v>7.83</c:v>
                </c:pt>
                <c:pt idx="285">
                  <c:v>8.1900000000000013</c:v>
                </c:pt>
                <c:pt idx="286">
                  <c:v>7.8599999999999994</c:v>
                </c:pt>
                <c:pt idx="287">
                  <c:v>7.6899999999999995</c:v>
                </c:pt>
                <c:pt idx="288">
                  <c:v>6.7299999999999995</c:v>
                </c:pt>
                <c:pt idx="289">
                  <c:v>6.99</c:v>
                </c:pt>
                <c:pt idx="290">
                  <c:v>5.8900000000000006</c:v>
                </c:pt>
                <c:pt idx="291">
                  <c:v>7.2799999999999994</c:v>
                </c:pt>
                <c:pt idx="292">
                  <c:v>12.47</c:v>
                </c:pt>
                <c:pt idx="293">
                  <c:v>17.91</c:v>
                </c:pt>
                <c:pt idx="294">
                  <c:v>17.16</c:v>
                </c:pt>
                <c:pt idx="295">
                  <c:v>17.32</c:v>
                </c:pt>
                <c:pt idx="296">
                  <c:v>18.670000000000002</c:v>
                </c:pt>
                <c:pt idx="297">
                  <c:v>16.559999999999999</c:v>
                </c:pt>
                <c:pt idx="298">
                  <c:v>12.5</c:v>
                </c:pt>
                <c:pt idx="299">
                  <c:v>12.03</c:v>
                </c:pt>
                <c:pt idx="300">
                  <c:v>11.75</c:v>
                </c:pt>
                <c:pt idx="301">
                  <c:v>11.37</c:v>
                </c:pt>
                <c:pt idx="302">
                  <c:v>10.17</c:v>
                </c:pt>
                <c:pt idx="303">
                  <c:v>10.25</c:v>
                </c:pt>
                <c:pt idx="304">
                  <c:v>7.4499999999999993</c:v>
                </c:pt>
                <c:pt idx="305">
                  <c:v>9.31</c:v>
                </c:pt>
                <c:pt idx="306">
                  <c:v>7.57</c:v>
                </c:pt>
                <c:pt idx="307">
                  <c:v>8.81</c:v>
                </c:pt>
                <c:pt idx="308">
                  <c:v>11.149999999999999</c:v>
                </c:pt>
                <c:pt idx="309">
                  <c:v>11.299999999999999</c:v>
                </c:pt>
                <c:pt idx="310">
                  <c:v>12.16</c:v>
                </c:pt>
                <c:pt idx="311">
                  <c:v>13.19</c:v>
                </c:pt>
                <c:pt idx="312">
                  <c:v>13.45</c:v>
                </c:pt>
                <c:pt idx="313">
                  <c:v>12.459999999999999</c:v>
                </c:pt>
                <c:pt idx="314">
                  <c:v>12.870000000000001</c:v>
                </c:pt>
                <c:pt idx="315">
                  <c:v>15.92</c:v>
                </c:pt>
                <c:pt idx="316">
                  <c:v>17.96</c:v>
                </c:pt>
                <c:pt idx="317">
                  <c:v>14.49</c:v>
                </c:pt>
                <c:pt idx="318">
                  <c:v>12.65</c:v>
                </c:pt>
                <c:pt idx="319">
                  <c:v>12.059999999999999</c:v>
                </c:pt>
                <c:pt idx="320">
                  <c:v>11.48</c:v>
                </c:pt>
                <c:pt idx="321">
                  <c:v>11.17</c:v>
                </c:pt>
                <c:pt idx="322">
                  <c:v>11.11</c:v>
                </c:pt>
                <c:pt idx="323">
                  <c:v>10.86</c:v>
                </c:pt>
                <c:pt idx="324">
                  <c:v>10.94</c:v>
                </c:pt>
                <c:pt idx="325">
                  <c:v>10.829999999999998</c:v>
                </c:pt>
                <c:pt idx="326">
                  <c:v>13.79</c:v>
                </c:pt>
                <c:pt idx="327">
                  <c:v>26.29</c:v>
                </c:pt>
                <c:pt idx="328">
                  <c:v>22.25</c:v>
                </c:pt>
                <c:pt idx="329">
                  <c:v>20.25</c:v>
                </c:pt>
                <c:pt idx="330">
                  <c:v>17.079999999999998</c:v>
                </c:pt>
                <c:pt idx="331">
                  <c:v>21.5</c:v>
                </c:pt>
                <c:pt idx="332">
                  <c:v>25.54</c:v>
                </c:pt>
                <c:pt idx="333">
                  <c:v>24.48</c:v>
                </c:pt>
                <c:pt idx="334">
                  <c:v>26</c:v>
                </c:pt>
                <c:pt idx="335">
                  <c:v>25.12</c:v>
                </c:pt>
                <c:pt idx="336">
                  <c:v>23.58</c:v>
                </c:pt>
                <c:pt idx="337">
                  <c:v>22.310000000000002</c:v>
                </c:pt>
                <c:pt idx="338">
                  <c:v>24.14</c:v>
                </c:pt>
                <c:pt idx="339">
                  <c:v>22.400000000000002</c:v>
                </c:pt>
                <c:pt idx="340">
                  <c:v>26.19</c:v>
                </c:pt>
                <c:pt idx="341">
                  <c:v>30.38</c:v>
                </c:pt>
                <c:pt idx="342">
                  <c:v>27.35</c:v>
                </c:pt>
                <c:pt idx="343">
                  <c:v>66.5</c:v>
                </c:pt>
                <c:pt idx="344">
                  <c:v>150</c:v>
                </c:pt>
                <c:pt idx="345">
                  <c:v>226.7</c:v>
                </c:pt>
                <c:pt idx="346">
                  <c:v>147.9</c:v>
                </c:pt>
                <c:pt idx="347">
                  <c:v>118.5</c:v>
                </c:pt>
                <c:pt idx="348">
                  <c:v>118</c:v>
                </c:pt>
                <c:pt idx="349">
                  <c:v>105.4</c:v>
                </c:pt>
                <c:pt idx="350">
                  <c:v>91.699999999999989</c:v>
                </c:pt>
                <c:pt idx="351">
                  <c:v>82</c:v>
                </c:pt>
                <c:pt idx="352">
                  <c:v>72.28</c:v>
                </c:pt>
                <c:pt idx="353">
                  <c:v>63.650000000000006</c:v>
                </c:pt>
                <c:pt idx="354">
                  <c:v>59.16</c:v>
                </c:pt>
                <c:pt idx="355">
                  <c:v>55.63</c:v>
                </c:pt>
                <c:pt idx="356">
                  <c:v>52.5</c:v>
                </c:pt>
                <c:pt idx="357">
                  <c:v>48.47</c:v>
                </c:pt>
                <c:pt idx="358">
                  <c:v>46.42</c:v>
                </c:pt>
                <c:pt idx="359">
                  <c:v>75.099999999999994</c:v>
                </c:pt>
                <c:pt idx="360">
                  <c:v>85.2</c:v>
                </c:pt>
                <c:pt idx="361">
                  <c:v>76.400000000000006</c:v>
                </c:pt>
                <c:pt idx="362">
                  <c:v>73.099999999999994</c:v>
                </c:pt>
                <c:pt idx="363">
                  <c:v>108.80000000000001</c:v>
                </c:pt>
                <c:pt idx="364">
                  <c:v>124.1</c:v>
                </c:pt>
                <c:pt idx="365">
                  <c:v>157.30000000000001</c:v>
                </c:pt>
                <c:pt idx="366">
                  <c:v>192.6</c:v>
                </c:pt>
                <c:pt idx="367">
                  <c:v>166.4</c:v>
                </c:pt>
                <c:pt idx="368">
                  <c:v>226.6</c:v>
                </c:pt>
                <c:pt idx="369">
                  <c:v>253.5</c:v>
                </c:pt>
                <c:pt idx="370">
                  <c:v>192.4</c:v>
                </c:pt>
                <c:pt idx="371">
                  <c:v>146.1</c:v>
                </c:pt>
                <c:pt idx="372">
                  <c:v>121.1</c:v>
                </c:pt>
                <c:pt idx="373">
                  <c:v>106</c:v>
                </c:pt>
                <c:pt idx="374">
                  <c:v>98.600000000000009</c:v>
                </c:pt>
                <c:pt idx="375">
                  <c:v>91.8</c:v>
                </c:pt>
                <c:pt idx="376">
                  <c:v>77.899999999999991</c:v>
                </c:pt>
                <c:pt idx="377">
                  <c:v>72.8</c:v>
                </c:pt>
                <c:pt idx="378">
                  <c:v>69.7</c:v>
                </c:pt>
                <c:pt idx="379">
                  <c:v>73.2</c:v>
                </c:pt>
                <c:pt idx="380">
                  <c:v>85.899999999999991</c:v>
                </c:pt>
                <c:pt idx="381">
                  <c:v>80.400000000000006</c:v>
                </c:pt>
                <c:pt idx="382">
                  <c:v>85.3</c:v>
                </c:pt>
                <c:pt idx="383">
                  <c:v>91.100000000000009</c:v>
                </c:pt>
                <c:pt idx="384">
                  <c:v>151.19999999999999</c:v>
                </c:pt>
                <c:pt idx="385">
                  <c:v>192.6</c:v>
                </c:pt>
                <c:pt idx="386">
                  <c:v>171.6</c:v>
                </c:pt>
                <c:pt idx="387">
                  <c:v>153.6</c:v>
                </c:pt>
                <c:pt idx="388">
                  <c:v>157.4</c:v>
                </c:pt>
                <c:pt idx="389">
                  <c:v>152.80000000000001</c:v>
                </c:pt>
                <c:pt idx="390">
                  <c:v>129.5</c:v>
                </c:pt>
                <c:pt idx="391">
                  <c:v>114.30000000000001</c:v>
                </c:pt>
                <c:pt idx="392">
                  <c:v>104</c:v>
                </c:pt>
                <c:pt idx="393">
                  <c:v>94.3</c:v>
                </c:pt>
                <c:pt idx="394">
                  <c:v>86.199999999999989</c:v>
                </c:pt>
                <c:pt idx="395">
                  <c:v>91</c:v>
                </c:pt>
                <c:pt idx="396">
                  <c:v>91.600000000000009</c:v>
                </c:pt>
                <c:pt idx="397">
                  <c:v>82.9</c:v>
                </c:pt>
                <c:pt idx="398">
                  <c:v>80.3</c:v>
                </c:pt>
                <c:pt idx="399">
                  <c:v>91.2</c:v>
                </c:pt>
                <c:pt idx="400">
                  <c:v>85.8</c:v>
                </c:pt>
                <c:pt idx="401">
                  <c:v>81.3</c:v>
                </c:pt>
                <c:pt idx="402">
                  <c:v>81.8</c:v>
                </c:pt>
                <c:pt idx="403">
                  <c:v>79.7</c:v>
                </c:pt>
                <c:pt idx="404">
                  <c:v>77.600000000000009</c:v>
                </c:pt>
                <c:pt idx="405">
                  <c:v>71.7</c:v>
                </c:pt>
                <c:pt idx="406">
                  <c:v>71.3</c:v>
                </c:pt>
                <c:pt idx="407">
                  <c:v>64.3</c:v>
                </c:pt>
                <c:pt idx="408">
                  <c:v>82.8</c:v>
                </c:pt>
                <c:pt idx="409">
                  <c:v>98.2</c:v>
                </c:pt>
                <c:pt idx="410">
                  <c:v>98.3</c:v>
                </c:pt>
                <c:pt idx="411">
                  <c:v>85.4</c:v>
                </c:pt>
                <c:pt idx="412">
                  <c:v>79.100000000000009</c:v>
                </c:pt>
                <c:pt idx="413">
                  <c:v>84.2</c:v>
                </c:pt>
                <c:pt idx="414">
                  <c:v>86.100000000000009</c:v>
                </c:pt>
                <c:pt idx="415">
                  <c:v>76.3</c:v>
                </c:pt>
                <c:pt idx="416">
                  <c:v>68.400000000000006</c:v>
                </c:pt>
                <c:pt idx="417">
                  <c:v>64.27</c:v>
                </c:pt>
                <c:pt idx="418">
                  <c:v>60.63</c:v>
                </c:pt>
                <c:pt idx="419">
                  <c:v>56.86</c:v>
                </c:pt>
                <c:pt idx="420">
                  <c:v>52.31</c:v>
                </c:pt>
                <c:pt idx="421">
                  <c:v>45.43</c:v>
                </c:pt>
                <c:pt idx="422">
                  <c:v>45.71</c:v>
                </c:pt>
                <c:pt idx="423">
                  <c:v>42.930000000000007</c:v>
                </c:pt>
                <c:pt idx="424">
                  <c:v>41.730000000000004</c:v>
                </c:pt>
                <c:pt idx="425">
                  <c:v>53.7</c:v>
                </c:pt>
                <c:pt idx="426">
                  <c:v>57.77</c:v>
                </c:pt>
                <c:pt idx="427">
                  <c:v>47.84</c:v>
                </c:pt>
                <c:pt idx="428">
                  <c:v>38.72</c:v>
                </c:pt>
                <c:pt idx="429">
                  <c:v>40.07</c:v>
                </c:pt>
                <c:pt idx="430">
                  <c:v>43.22</c:v>
                </c:pt>
                <c:pt idx="431">
                  <c:v>50.2</c:v>
                </c:pt>
                <c:pt idx="432">
                  <c:v>53.55</c:v>
                </c:pt>
                <c:pt idx="433">
                  <c:v>53.41</c:v>
                </c:pt>
                <c:pt idx="434">
                  <c:v>55.2</c:v>
                </c:pt>
                <c:pt idx="435">
                  <c:v>77.7</c:v>
                </c:pt>
                <c:pt idx="436">
                  <c:v>89</c:v>
                </c:pt>
                <c:pt idx="437">
                  <c:v>82.8</c:v>
                </c:pt>
                <c:pt idx="438">
                  <c:v>102.8</c:v>
                </c:pt>
                <c:pt idx="439">
                  <c:v>90.8</c:v>
                </c:pt>
                <c:pt idx="440">
                  <c:v>84.4</c:v>
                </c:pt>
                <c:pt idx="441">
                  <c:v>75.5</c:v>
                </c:pt>
                <c:pt idx="442">
                  <c:v>71.8</c:v>
                </c:pt>
                <c:pt idx="443">
                  <c:v>68.5</c:v>
                </c:pt>
                <c:pt idx="444">
                  <c:v>61.3</c:v>
                </c:pt>
                <c:pt idx="445">
                  <c:v>56.900000000000006</c:v>
                </c:pt>
                <c:pt idx="446">
                  <c:v>59.900000000000006</c:v>
                </c:pt>
                <c:pt idx="447">
                  <c:v>70.2</c:v>
                </c:pt>
                <c:pt idx="448">
                  <c:v>60.3</c:v>
                </c:pt>
                <c:pt idx="449">
                  <c:v>52.099999999999994</c:v>
                </c:pt>
                <c:pt idx="450">
                  <c:v>55.2</c:v>
                </c:pt>
                <c:pt idx="451">
                  <c:v>60.2</c:v>
                </c:pt>
                <c:pt idx="452">
                  <c:v>59.2</c:v>
                </c:pt>
                <c:pt idx="453">
                  <c:v>68.3</c:v>
                </c:pt>
                <c:pt idx="454">
                  <c:v>64.3</c:v>
                </c:pt>
                <c:pt idx="455">
                  <c:v>57.7</c:v>
                </c:pt>
                <c:pt idx="456">
                  <c:v>63</c:v>
                </c:pt>
                <c:pt idx="457">
                  <c:v>67.7</c:v>
                </c:pt>
                <c:pt idx="458">
                  <c:v>66.900000000000006</c:v>
                </c:pt>
                <c:pt idx="459">
                  <c:v>64.2</c:v>
                </c:pt>
                <c:pt idx="460">
                  <c:v>58</c:v>
                </c:pt>
                <c:pt idx="461">
                  <c:v>56.6</c:v>
                </c:pt>
                <c:pt idx="462">
                  <c:v>52.12</c:v>
                </c:pt>
                <c:pt idx="463">
                  <c:v>48.31</c:v>
                </c:pt>
                <c:pt idx="464">
                  <c:v>48.54</c:v>
                </c:pt>
                <c:pt idx="465">
                  <c:v>45.69</c:v>
                </c:pt>
                <c:pt idx="466">
                  <c:v>42.58</c:v>
                </c:pt>
                <c:pt idx="467">
                  <c:v>45.19</c:v>
                </c:pt>
                <c:pt idx="468">
                  <c:v>38.409999999999997</c:v>
                </c:pt>
                <c:pt idx="469">
                  <c:v>36.08</c:v>
                </c:pt>
                <c:pt idx="470">
                  <c:v>37.39</c:v>
                </c:pt>
                <c:pt idx="471">
                  <c:v>32.950000000000003</c:v>
                </c:pt>
                <c:pt idx="472">
                  <c:v>29.34</c:v>
                </c:pt>
                <c:pt idx="473">
                  <c:v>27.1</c:v>
                </c:pt>
                <c:pt idx="474">
                  <c:v>25.46</c:v>
                </c:pt>
                <c:pt idx="475">
                  <c:v>24.46</c:v>
                </c:pt>
                <c:pt idx="476">
                  <c:v>23.31</c:v>
                </c:pt>
                <c:pt idx="477">
                  <c:v>21.78</c:v>
                </c:pt>
                <c:pt idx="478">
                  <c:v>21.19</c:v>
                </c:pt>
                <c:pt idx="479">
                  <c:v>21.71</c:v>
                </c:pt>
                <c:pt idx="480">
                  <c:v>20.32</c:v>
                </c:pt>
                <c:pt idx="481">
                  <c:v>20.82</c:v>
                </c:pt>
                <c:pt idx="482">
                  <c:v>21.549999999999997</c:v>
                </c:pt>
                <c:pt idx="483">
                  <c:v>19.899999999999999</c:v>
                </c:pt>
                <c:pt idx="484">
                  <c:v>18.53</c:v>
                </c:pt>
                <c:pt idx="485">
                  <c:v>18.28</c:v>
                </c:pt>
                <c:pt idx="486">
                  <c:v>19.579999999999998</c:v>
                </c:pt>
                <c:pt idx="487">
                  <c:v>20.399999999999999</c:v>
                </c:pt>
                <c:pt idx="488">
                  <c:v>16.739999999999998</c:v>
                </c:pt>
                <c:pt idx="489">
                  <c:v>15.370000000000001</c:v>
                </c:pt>
                <c:pt idx="490">
                  <c:v>14.520000000000001</c:v>
                </c:pt>
                <c:pt idx="491">
                  <c:v>13.44</c:v>
                </c:pt>
                <c:pt idx="492">
                  <c:v>13.18</c:v>
                </c:pt>
                <c:pt idx="493">
                  <c:v>12.330000000000002</c:v>
                </c:pt>
                <c:pt idx="494">
                  <c:v>12.05</c:v>
                </c:pt>
                <c:pt idx="495">
                  <c:v>11.87</c:v>
                </c:pt>
                <c:pt idx="496">
                  <c:v>12.459999999999999</c:v>
                </c:pt>
                <c:pt idx="497">
                  <c:v>13.31</c:v>
                </c:pt>
                <c:pt idx="498">
                  <c:v>11.68</c:v>
                </c:pt>
                <c:pt idx="499">
                  <c:v>12.580000000000002</c:v>
                </c:pt>
                <c:pt idx="500">
                  <c:v>12.799999999999999</c:v>
                </c:pt>
                <c:pt idx="501">
                  <c:v>12.06</c:v>
                </c:pt>
                <c:pt idx="502">
                  <c:v>10.36</c:v>
                </c:pt>
                <c:pt idx="503">
                  <c:v>8.84</c:v>
                </c:pt>
                <c:pt idx="504">
                  <c:v>8.68</c:v>
                </c:pt>
                <c:pt idx="505">
                  <c:v>8.34</c:v>
                </c:pt>
                <c:pt idx="506">
                  <c:v>9.3000000000000007</c:v>
                </c:pt>
                <c:pt idx="507">
                  <c:v>7.15</c:v>
                </c:pt>
                <c:pt idx="508">
                  <c:v>6.59</c:v>
                </c:pt>
                <c:pt idx="509">
                  <c:v>6.39</c:v>
                </c:pt>
                <c:pt idx="510">
                  <c:v>6.5399999999999991</c:v>
                </c:pt>
                <c:pt idx="511">
                  <c:v>9.1000000000000014</c:v>
                </c:pt>
                <c:pt idx="512">
                  <c:v>9</c:v>
                </c:pt>
                <c:pt idx="513">
                  <c:v>9.9400000000000013</c:v>
                </c:pt>
                <c:pt idx="514">
                  <c:v>10.790000000000001</c:v>
                </c:pt>
                <c:pt idx="515">
                  <c:v>11.030000000000001</c:v>
                </c:pt>
                <c:pt idx="516">
                  <c:v>11.01</c:v>
                </c:pt>
                <c:pt idx="517">
                  <c:v>9.59</c:v>
                </c:pt>
                <c:pt idx="518">
                  <c:v>12.73</c:v>
                </c:pt>
                <c:pt idx="519">
                  <c:v>50.65</c:v>
                </c:pt>
                <c:pt idx="520">
                  <c:v>36.620000000000005</c:v>
                </c:pt>
                <c:pt idx="521">
                  <c:v>18.54</c:v>
                </c:pt>
                <c:pt idx="522">
                  <c:v>14.85</c:v>
                </c:pt>
                <c:pt idx="523">
                  <c:v>13.010000000000002</c:v>
                </c:pt>
                <c:pt idx="524">
                  <c:v>17.100000000000001</c:v>
                </c:pt>
                <c:pt idx="525">
                  <c:v>26.62</c:v>
                </c:pt>
                <c:pt idx="526">
                  <c:v>19.630000000000003</c:v>
                </c:pt>
                <c:pt idx="527">
                  <c:v>13.93</c:v>
                </c:pt>
                <c:pt idx="528">
                  <c:v>11.52</c:v>
                </c:pt>
                <c:pt idx="529">
                  <c:v>10.41</c:v>
                </c:pt>
                <c:pt idx="530">
                  <c:v>10.09</c:v>
                </c:pt>
                <c:pt idx="531">
                  <c:v>9.76</c:v>
                </c:pt>
                <c:pt idx="532">
                  <c:v>9.5500000000000007</c:v>
                </c:pt>
                <c:pt idx="533">
                  <c:v>9.2900000000000009</c:v>
                </c:pt>
                <c:pt idx="534">
                  <c:v>9.39</c:v>
                </c:pt>
                <c:pt idx="535">
                  <c:v>8.83</c:v>
                </c:pt>
                <c:pt idx="536">
                  <c:v>7.89</c:v>
                </c:pt>
                <c:pt idx="537">
                  <c:v>7.04</c:v>
                </c:pt>
                <c:pt idx="538">
                  <c:v>6.37</c:v>
                </c:pt>
                <c:pt idx="539">
                  <c:v>5.85</c:v>
                </c:pt>
                <c:pt idx="540">
                  <c:v>5.8900000000000006</c:v>
                </c:pt>
                <c:pt idx="541">
                  <c:v>5.13</c:v>
                </c:pt>
                <c:pt idx="542">
                  <c:v>4.6400000000000006</c:v>
                </c:pt>
                <c:pt idx="543">
                  <c:v>4.26</c:v>
                </c:pt>
                <c:pt idx="544">
                  <c:v>3.91</c:v>
                </c:pt>
                <c:pt idx="545">
                  <c:v>4.0199999999999996</c:v>
                </c:pt>
                <c:pt idx="546">
                  <c:v>5.8100000000000005</c:v>
                </c:pt>
                <c:pt idx="547">
                  <c:v>10.99</c:v>
                </c:pt>
                <c:pt idx="548">
                  <c:v>16.7</c:v>
                </c:pt>
                <c:pt idx="549">
                  <c:v>20.94</c:v>
                </c:pt>
                <c:pt idx="550">
                  <c:v>13.65</c:v>
                </c:pt>
                <c:pt idx="551">
                  <c:v>10.74</c:v>
                </c:pt>
                <c:pt idx="552">
                  <c:v>8.7100000000000009</c:v>
                </c:pt>
                <c:pt idx="553">
                  <c:v>8.42</c:v>
                </c:pt>
                <c:pt idx="554">
                  <c:v>7.15</c:v>
                </c:pt>
                <c:pt idx="555">
                  <c:v>6.4</c:v>
                </c:pt>
                <c:pt idx="556">
                  <c:v>5.5399999999999991</c:v>
                </c:pt>
                <c:pt idx="557">
                  <c:v>6.16</c:v>
                </c:pt>
                <c:pt idx="558">
                  <c:v>5.41</c:v>
                </c:pt>
                <c:pt idx="559">
                  <c:v>5.45</c:v>
                </c:pt>
                <c:pt idx="560">
                  <c:v>5.2200000000000006</c:v>
                </c:pt>
                <c:pt idx="561">
                  <c:v>4.82</c:v>
                </c:pt>
                <c:pt idx="562">
                  <c:v>4.99</c:v>
                </c:pt>
                <c:pt idx="563">
                  <c:v>4.71</c:v>
                </c:pt>
                <c:pt idx="564">
                  <c:v>4.76</c:v>
                </c:pt>
                <c:pt idx="565">
                  <c:v>4.29</c:v>
                </c:pt>
                <c:pt idx="566">
                  <c:v>5.85</c:v>
                </c:pt>
                <c:pt idx="567">
                  <c:v>7.21</c:v>
                </c:pt>
                <c:pt idx="568">
                  <c:v>6.21</c:v>
                </c:pt>
                <c:pt idx="569">
                  <c:v>5.4</c:v>
                </c:pt>
                <c:pt idx="570">
                  <c:v>4.18</c:v>
                </c:pt>
                <c:pt idx="571">
                  <c:v>3.71</c:v>
                </c:pt>
                <c:pt idx="572">
                  <c:v>3.92</c:v>
                </c:pt>
                <c:pt idx="573">
                  <c:v>5.29</c:v>
                </c:pt>
                <c:pt idx="574">
                  <c:v>9.6300000000000008</c:v>
                </c:pt>
                <c:pt idx="575">
                  <c:v>13.4</c:v>
                </c:pt>
                <c:pt idx="576">
                  <c:v>10.959999999999999</c:v>
                </c:pt>
                <c:pt idx="577">
                  <c:v>7.44</c:v>
                </c:pt>
                <c:pt idx="578">
                  <c:v>5.5500000000000007</c:v>
                </c:pt>
                <c:pt idx="579">
                  <c:v>4.25</c:v>
                </c:pt>
                <c:pt idx="580">
                  <c:v>3.74</c:v>
                </c:pt>
                <c:pt idx="581">
                  <c:v>3.54</c:v>
                </c:pt>
                <c:pt idx="582">
                  <c:v>3.34</c:v>
                </c:pt>
                <c:pt idx="583">
                  <c:v>3.56</c:v>
                </c:pt>
                <c:pt idx="584">
                  <c:v>3.8200000000000003</c:v>
                </c:pt>
                <c:pt idx="585">
                  <c:v>3.45</c:v>
                </c:pt>
                <c:pt idx="586">
                  <c:v>3.51</c:v>
                </c:pt>
                <c:pt idx="587">
                  <c:v>3.69</c:v>
                </c:pt>
                <c:pt idx="588">
                  <c:v>5.64</c:v>
                </c:pt>
                <c:pt idx="589">
                  <c:v>6.9499999999999993</c:v>
                </c:pt>
                <c:pt idx="590">
                  <c:v>7.0500000000000007</c:v>
                </c:pt>
                <c:pt idx="591">
                  <c:v>5.21</c:v>
                </c:pt>
                <c:pt idx="592">
                  <c:v>4.4399999999999995</c:v>
                </c:pt>
                <c:pt idx="593">
                  <c:v>3.85</c:v>
                </c:pt>
                <c:pt idx="594">
                  <c:v>3.6999999999999997</c:v>
                </c:pt>
                <c:pt idx="595">
                  <c:v>4.2699999999999996</c:v>
                </c:pt>
                <c:pt idx="596">
                  <c:v>4.1899999999999995</c:v>
                </c:pt>
                <c:pt idx="597">
                  <c:v>3.9299999999999997</c:v>
                </c:pt>
                <c:pt idx="598">
                  <c:v>3.84</c:v>
                </c:pt>
                <c:pt idx="599">
                  <c:v>3.6399999999999997</c:v>
                </c:pt>
                <c:pt idx="600">
                  <c:v>3.46</c:v>
                </c:pt>
                <c:pt idx="601">
                  <c:v>3.42</c:v>
                </c:pt>
                <c:pt idx="602">
                  <c:v>3.71</c:v>
                </c:pt>
                <c:pt idx="603">
                  <c:v>4.1100000000000003</c:v>
                </c:pt>
                <c:pt idx="604">
                  <c:v>4.2300000000000004</c:v>
                </c:pt>
                <c:pt idx="605">
                  <c:v>4.04</c:v>
                </c:pt>
                <c:pt idx="606">
                  <c:v>3.48</c:v>
                </c:pt>
                <c:pt idx="607">
                  <c:v>3.37</c:v>
                </c:pt>
                <c:pt idx="608">
                  <c:v>3.45</c:v>
                </c:pt>
                <c:pt idx="609">
                  <c:v>3.13</c:v>
                </c:pt>
                <c:pt idx="610">
                  <c:v>2.91</c:v>
                </c:pt>
                <c:pt idx="611">
                  <c:v>2.94</c:v>
                </c:pt>
                <c:pt idx="612">
                  <c:v>3.28</c:v>
                </c:pt>
                <c:pt idx="613">
                  <c:v>3.0599999999999996</c:v>
                </c:pt>
                <c:pt idx="614">
                  <c:v>3.71</c:v>
                </c:pt>
                <c:pt idx="615">
                  <c:v>3.5199999999999996</c:v>
                </c:pt>
                <c:pt idx="616">
                  <c:v>3.53</c:v>
                </c:pt>
                <c:pt idx="617">
                  <c:v>3.55</c:v>
                </c:pt>
                <c:pt idx="618">
                  <c:v>3.55</c:v>
                </c:pt>
                <c:pt idx="619">
                  <c:v>3.2199999999999998</c:v>
                </c:pt>
                <c:pt idx="620">
                  <c:v>3.55</c:v>
                </c:pt>
                <c:pt idx="621">
                  <c:v>3.4699999999999998</c:v>
                </c:pt>
                <c:pt idx="622">
                  <c:v>3.25</c:v>
                </c:pt>
                <c:pt idx="623">
                  <c:v>3.2199999999999998</c:v>
                </c:pt>
                <c:pt idx="624">
                  <c:v>3.12</c:v>
                </c:pt>
                <c:pt idx="625">
                  <c:v>2.95</c:v>
                </c:pt>
                <c:pt idx="626">
                  <c:v>2.88</c:v>
                </c:pt>
                <c:pt idx="627">
                  <c:v>2.9299999999999997</c:v>
                </c:pt>
                <c:pt idx="628">
                  <c:v>4.9000000000000004</c:v>
                </c:pt>
                <c:pt idx="629">
                  <c:v>5.33</c:v>
                </c:pt>
                <c:pt idx="630">
                  <c:v>4.8100000000000005</c:v>
                </c:pt>
                <c:pt idx="631">
                  <c:v>4.84</c:v>
                </c:pt>
                <c:pt idx="632">
                  <c:v>3.96</c:v>
                </c:pt>
                <c:pt idx="633">
                  <c:v>3</c:v>
                </c:pt>
                <c:pt idx="634">
                  <c:v>2.71</c:v>
                </c:pt>
                <c:pt idx="635">
                  <c:v>2.57</c:v>
                </c:pt>
                <c:pt idx="636">
                  <c:v>3.19</c:v>
                </c:pt>
                <c:pt idx="637">
                  <c:v>2.88</c:v>
                </c:pt>
                <c:pt idx="638">
                  <c:v>2.71</c:v>
                </c:pt>
                <c:pt idx="639">
                  <c:v>2.79</c:v>
                </c:pt>
                <c:pt idx="640">
                  <c:v>2.9</c:v>
                </c:pt>
                <c:pt idx="641">
                  <c:v>2.8</c:v>
                </c:pt>
                <c:pt idx="642">
                  <c:v>2.91</c:v>
                </c:pt>
                <c:pt idx="643">
                  <c:v>3.8400000000000003</c:v>
                </c:pt>
                <c:pt idx="644">
                  <c:v>4.37</c:v>
                </c:pt>
                <c:pt idx="645">
                  <c:v>5.0999999999999996</c:v>
                </c:pt>
                <c:pt idx="646">
                  <c:v>4.37</c:v>
                </c:pt>
                <c:pt idx="647">
                  <c:v>2.67</c:v>
                </c:pt>
                <c:pt idx="648">
                  <c:v>2.34</c:v>
                </c:pt>
                <c:pt idx="649">
                  <c:v>2.8</c:v>
                </c:pt>
                <c:pt idx="650">
                  <c:v>2.98</c:v>
                </c:pt>
                <c:pt idx="651">
                  <c:v>11.41</c:v>
                </c:pt>
                <c:pt idx="652">
                  <c:v>20.77</c:v>
                </c:pt>
                <c:pt idx="653">
                  <c:v>14.56</c:v>
                </c:pt>
                <c:pt idx="654">
                  <c:v>9.8099999999999987</c:v>
                </c:pt>
                <c:pt idx="655">
                  <c:v>7.8800000000000008</c:v>
                </c:pt>
                <c:pt idx="656">
                  <c:v>5.9799999999999995</c:v>
                </c:pt>
                <c:pt idx="657">
                  <c:v>3.61</c:v>
                </c:pt>
                <c:pt idx="658">
                  <c:v>3.5200000000000005</c:v>
                </c:pt>
                <c:pt idx="659">
                  <c:v>2.88</c:v>
                </c:pt>
                <c:pt idx="660">
                  <c:v>4.8899999999999997</c:v>
                </c:pt>
                <c:pt idx="661">
                  <c:v>2.92</c:v>
                </c:pt>
                <c:pt idx="662">
                  <c:v>2.48</c:v>
                </c:pt>
                <c:pt idx="663">
                  <c:v>2.73</c:v>
                </c:pt>
                <c:pt idx="664">
                  <c:v>6.3699999999999992</c:v>
                </c:pt>
                <c:pt idx="665">
                  <c:v>6.76</c:v>
                </c:pt>
                <c:pt idx="666">
                  <c:v>11.440000000000001</c:v>
                </c:pt>
                <c:pt idx="667">
                  <c:v>9.73</c:v>
                </c:pt>
                <c:pt idx="668">
                  <c:v>7.29</c:v>
                </c:pt>
                <c:pt idx="669">
                  <c:v>9.1999999999999993</c:v>
                </c:pt>
                <c:pt idx="670">
                  <c:v>5.83</c:v>
                </c:pt>
                <c:pt idx="671">
                  <c:v>5.38</c:v>
                </c:pt>
                <c:pt idx="672">
                  <c:v>5.09</c:v>
                </c:pt>
                <c:pt idx="673">
                  <c:v>4.3899999999999997</c:v>
                </c:pt>
                <c:pt idx="674">
                  <c:v>3.97</c:v>
                </c:pt>
                <c:pt idx="675">
                  <c:v>14.12</c:v>
                </c:pt>
                <c:pt idx="676">
                  <c:v>21.099999999999998</c:v>
                </c:pt>
                <c:pt idx="677">
                  <c:v>17.25</c:v>
                </c:pt>
                <c:pt idx="678">
                  <c:v>33.380000000000003</c:v>
                </c:pt>
                <c:pt idx="679">
                  <c:v>38.159999999999997</c:v>
                </c:pt>
                <c:pt idx="680">
                  <c:v>30.02</c:v>
                </c:pt>
                <c:pt idx="681">
                  <c:v>23.369999999999997</c:v>
                </c:pt>
                <c:pt idx="682">
                  <c:v>19.28</c:v>
                </c:pt>
                <c:pt idx="683">
                  <c:v>18.32</c:v>
                </c:pt>
                <c:pt idx="684">
                  <c:v>14.5</c:v>
                </c:pt>
                <c:pt idx="685">
                  <c:v>13.190000000000001</c:v>
                </c:pt>
                <c:pt idx="686">
                  <c:v>13.01</c:v>
                </c:pt>
                <c:pt idx="687">
                  <c:v>11.16</c:v>
                </c:pt>
                <c:pt idx="688">
                  <c:v>8.75</c:v>
                </c:pt>
                <c:pt idx="689">
                  <c:v>11.32</c:v>
                </c:pt>
                <c:pt idx="690">
                  <c:v>11.09</c:v>
                </c:pt>
                <c:pt idx="691">
                  <c:v>14.149999999999999</c:v>
                </c:pt>
                <c:pt idx="692">
                  <c:v>14.709999999999999</c:v>
                </c:pt>
                <c:pt idx="693">
                  <c:v>13.100000000000001</c:v>
                </c:pt>
                <c:pt idx="694">
                  <c:v>11.67</c:v>
                </c:pt>
                <c:pt idx="695">
                  <c:v>17.47</c:v>
                </c:pt>
                <c:pt idx="696">
                  <c:v>56.480000000000004</c:v>
                </c:pt>
                <c:pt idx="697">
                  <c:v>91.7</c:v>
                </c:pt>
                <c:pt idx="698">
                  <c:v>89.92</c:v>
                </c:pt>
                <c:pt idx="699">
                  <c:v>89.5</c:v>
                </c:pt>
                <c:pt idx="700">
                  <c:v>135.5</c:v>
                </c:pt>
                <c:pt idx="701">
                  <c:v>166.9</c:v>
                </c:pt>
                <c:pt idx="702">
                  <c:v>187</c:v>
                </c:pt>
                <c:pt idx="703">
                  <c:v>149.30000000000001</c:v>
                </c:pt>
                <c:pt idx="704">
                  <c:v>147.9</c:v>
                </c:pt>
                <c:pt idx="705">
                  <c:v>139.5</c:v>
                </c:pt>
                <c:pt idx="706">
                  <c:v>144.4</c:v>
                </c:pt>
                <c:pt idx="707">
                  <c:v>122.7</c:v>
                </c:pt>
                <c:pt idx="708">
                  <c:v>102.28</c:v>
                </c:pt>
                <c:pt idx="709">
                  <c:v>88.26</c:v>
                </c:pt>
                <c:pt idx="710">
                  <c:v>85.350000000000009</c:v>
                </c:pt>
                <c:pt idx="711">
                  <c:v>77.260000000000005</c:v>
                </c:pt>
                <c:pt idx="712">
                  <c:v>74.959999999999994</c:v>
                </c:pt>
                <c:pt idx="713">
                  <c:v>76.3</c:v>
                </c:pt>
                <c:pt idx="714">
                  <c:v>99.1</c:v>
                </c:pt>
                <c:pt idx="715">
                  <c:v>92.5</c:v>
                </c:pt>
                <c:pt idx="716">
                  <c:v>89.399999999999991</c:v>
                </c:pt>
                <c:pt idx="717">
                  <c:v>103.6</c:v>
                </c:pt>
                <c:pt idx="718">
                  <c:v>98.699999999999989</c:v>
                </c:pt>
                <c:pt idx="719">
                  <c:v>145.30000000000001</c:v>
                </c:pt>
                <c:pt idx="720">
                  <c:v>145.19999999999999</c:v>
                </c:pt>
                <c:pt idx="721">
                  <c:v>127</c:v>
                </c:pt>
                <c:pt idx="722">
                  <c:v>115.7</c:v>
                </c:pt>
                <c:pt idx="723">
                  <c:v>95.7</c:v>
                </c:pt>
                <c:pt idx="724">
                  <c:v>83.5</c:v>
                </c:pt>
                <c:pt idx="725">
                  <c:v>76.69</c:v>
                </c:pt>
                <c:pt idx="726">
                  <c:v>67.710000000000008</c:v>
                </c:pt>
                <c:pt idx="727">
                  <c:v>61.63</c:v>
                </c:pt>
                <c:pt idx="728">
                  <c:v>55.82</c:v>
                </c:pt>
                <c:pt idx="729">
                  <c:v>49.26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F4E-40FC-BB09-FD07F3FEC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23712"/>
        <c:axId val="1462208"/>
      </c:scatterChart>
      <c:scatterChart>
        <c:scatterStyle val="lineMarker"/>
        <c:varyColors val="0"/>
        <c:ser>
          <c:idx val="2"/>
          <c:order val="1"/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noFill/>
              <a:ln w="19050">
                <a:solidFill>
                  <a:srgbClr val="C00000"/>
                </a:solidFill>
              </a:ln>
              <a:effectLst/>
            </c:spPr>
          </c:marker>
          <c:xVal>
            <c:numRef>
              <c:f>Feuil2!$J$9:$J$95</c:f>
              <c:numCache>
                <c:formatCode>m/d/yyyy</c:formatCode>
                <c:ptCount val="87"/>
                <c:pt idx="0">
                  <c:v>42790</c:v>
                </c:pt>
                <c:pt idx="1">
                  <c:v>42798</c:v>
                </c:pt>
                <c:pt idx="2">
                  <c:v>42803</c:v>
                </c:pt>
                <c:pt idx="3">
                  <c:v>42811</c:v>
                </c:pt>
                <c:pt idx="4">
                  <c:v>42819</c:v>
                </c:pt>
                <c:pt idx="5">
                  <c:v>42828</c:v>
                </c:pt>
                <c:pt idx="6">
                  <c:v>42832</c:v>
                </c:pt>
                <c:pt idx="7">
                  <c:v>42839</c:v>
                </c:pt>
                <c:pt idx="8">
                  <c:v>42849</c:v>
                </c:pt>
                <c:pt idx="9">
                  <c:v>42857</c:v>
                </c:pt>
                <c:pt idx="10">
                  <c:v>42864</c:v>
                </c:pt>
                <c:pt idx="11">
                  <c:v>42870</c:v>
                </c:pt>
                <c:pt idx="12">
                  <c:v>42877</c:v>
                </c:pt>
                <c:pt idx="13">
                  <c:v>42886</c:v>
                </c:pt>
                <c:pt idx="14">
                  <c:v>42892</c:v>
                </c:pt>
                <c:pt idx="15">
                  <c:v>42901</c:v>
                </c:pt>
                <c:pt idx="16">
                  <c:v>42906</c:v>
                </c:pt>
                <c:pt idx="17">
                  <c:v>42915</c:v>
                </c:pt>
                <c:pt idx="18">
                  <c:v>42922</c:v>
                </c:pt>
                <c:pt idx="19">
                  <c:v>42929</c:v>
                </c:pt>
                <c:pt idx="20">
                  <c:v>42936</c:v>
                </c:pt>
                <c:pt idx="21">
                  <c:v>42944</c:v>
                </c:pt>
                <c:pt idx="22">
                  <c:v>42952</c:v>
                </c:pt>
                <c:pt idx="23">
                  <c:v>42961</c:v>
                </c:pt>
                <c:pt idx="24">
                  <c:v>42965</c:v>
                </c:pt>
                <c:pt idx="25">
                  <c:v>42974</c:v>
                </c:pt>
                <c:pt idx="26">
                  <c:v>42982</c:v>
                </c:pt>
                <c:pt idx="27">
                  <c:v>42990</c:v>
                </c:pt>
                <c:pt idx="28">
                  <c:v>42995</c:v>
                </c:pt>
                <c:pt idx="29">
                  <c:v>43003</c:v>
                </c:pt>
                <c:pt idx="30">
                  <c:v>43011</c:v>
                </c:pt>
                <c:pt idx="31">
                  <c:v>43019</c:v>
                </c:pt>
                <c:pt idx="32">
                  <c:v>43024</c:v>
                </c:pt>
                <c:pt idx="33">
                  <c:v>43033</c:v>
                </c:pt>
                <c:pt idx="34">
                  <c:v>43040</c:v>
                </c:pt>
                <c:pt idx="35">
                  <c:v>43049</c:v>
                </c:pt>
                <c:pt idx="36">
                  <c:v>43053</c:v>
                </c:pt>
                <c:pt idx="37">
                  <c:v>43062</c:v>
                </c:pt>
                <c:pt idx="38">
                  <c:v>43069</c:v>
                </c:pt>
                <c:pt idx="39">
                  <c:v>43078</c:v>
                </c:pt>
                <c:pt idx="40">
                  <c:v>43083</c:v>
                </c:pt>
                <c:pt idx="41">
                  <c:v>43091</c:v>
                </c:pt>
                <c:pt idx="42">
                  <c:v>43098</c:v>
                </c:pt>
                <c:pt idx="43">
                  <c:v>43108</c:v>
                </c:pt>
                <c:pt idx="44">
                  <c:v>43115</c:v>
                </c:pt>
                <c:pt idx="45">
                  <c:v>43123</c:v>
                </c:pt>
                <c:pt idx="46">
                  <c:v>43129</c:v>
                </c:pt>
                <c:pt idx="47">
                  <c:v>43137</c:v>
                </c:pt>
                <c:pt idx="48">
                  <c:v>43144</c:v>
                </c:pt>
                <c:pt idx="49">
                  <c:v>43153</c:v>
                </c:pt>
                <c:pt idx="50">
                  <c:v>43158</c:v>
                </c:pt>
                <c:pt idx="51">
                  <c:v>43166</c:v>
                </c:pt>
                <c:pt idx="52">
                  <c:v>43174</c:v>
                </c:pt>
                <c:pt idx="53">
                  <c:v>43182</c:v>
                </c:pt>
                <c:pt idx="54">
                  <c:v>43187</c:v>
                </c:pt>
                <c:pt idx="55">
                  <c:v>43195</c:v>
                </c:pt>
                <c:pt idx="56">
                  <c:v>43203</c:v>
                </c:pt>
                <c:pt idx="57">
                  <c:v>43211</c:v>
                </c:pt>
                <c:pt idx="58">
                  <c:v>43216</c:v>
                </c:pt>
                <c:pt idx="59">
                  <c:v>43224</c:v>
                </c:pt>
                <c:pt idx="60">
                  <c:v>43233</c:v>
                </c:pt>
                <c:pt idx="61">
                  <c:v>43241</c:v>
                </c:pt>
                <c:pt idx="62">
                  <c:v>43245</c:v>
                </c:pt>
                <c:pt idx="63">
                  <c:v>43252</c:v>
                </c:pt>
                <c:pt idx="64">
                  <c:v>43262</c:v>
                </c:pt>
                <c:pt idx="65">
                  <c:v>43270</c:v>
                </c:pt>
                <c:pt idx="66">
                  <c:v>43276</c:v>
                </c:pt>
                <c:pt idx="67">
                  <c:v>43283</c:v>
                </c:pt>
                <c:pt idx="68">
                  <c:v>43291</c:v>
                </c:pt>
                <c:pt idx="69">
                  <c:v>43300</c:v>
                </c:pt>
                <c:pt idx="70">
                  <c:v>43306</c:v>
                </c:pt>
                <c:pt idx="71">
                  <c:v>43312</c:v>
                </c:pt>
                <c:pt idx="72">
                  <c:v>43320</c:v>
                </c:pt>
                <c:pt idx="73">
                  <c:v>43329</c:v>
                </c:pt>
                <c:pt idx="74">
                  <c:v>43336</c:v>
                </c:pt>
                <c:pt idx="75">
                  <c:v>43343</c:v>
                </c:pt>
                <c:pt idx="76">
                  <c:v>43349</c:v>
                </c:pt>
                <c:pt idx="77">
                  <c:v>43358</c:v>
                </c:pt>
                <c:pt idx="78">
                  <c:v>43366</c:v>
                </c:pt>
                <c:pt idx="79">
                  <c:v>43374</c:v>
                </c:pt>
                <c:pt idx="80">
                  <c:v>43378</c:v>
                </c:pt>
                <c:pt idx="81">
                  <c:v>43387</c:v>
                </c:pt>
                <c:pt idx="82">
                  <c:v>43395</c:v>
                </c:pt>
                <c:pt idx="83">
                  <c:v>43403</c:v>
                </c:pt>
                <c:pt idx="84">
                  <c:v>43408</c:v>
                </c:pt>
                <c:pt idx="85">
                  <c:v>43416</c:v>
                </c:pt>
                <c:pt idx="86">
                  <c:v>43424</c:v>
                </c:pt>
              </c:numCache>
            </c:numRef>
          </c:xVal>
          <c:yVal>
            <c:numRef>
              <c:f>Feuil2!$N$9:$N$95</c:f>
              <c:numCache>
                <c:formatCode>General</c:formatCode>
                <c:ptCount val="87"/>
                <c:pt idx="0">
                  <c:v>25.810000000000002</c:v>
                </c:pt>
                <c:pt idx="1">
                  <c:v>58.29</c:v>
                </c:pt>
                <c:pt idx="2">
                  <c:v>60.45</c:v>
                </c:pt>
                <c:pt idx="3">
                  <c:v>35.629999999999995</c:v>
                </c:pt>
                <c:pt idx="4">
                  <c:v>25.78</c:v>
                </c:pt>
                <c:pt idx="5">
                  <c:v>16.91</c:v>
                </c:pt>
                <c:pt idx="6">
                  <c:v>14.55</c:v>
                </c:pt>
                <c:pt idx="7">
                  <c:v>11.55</c:v>
                </c:pt>
                <c:pt idx="8">
                  <c:v>7.71</c:v>
                </c:pt>
                <c:pt idx="9">
                  <c:v>12.28</c:v>
                </c:pt>
                <c:pt idx="10">
                  <c:v>7.34</c:v>
                </c:pt>
                <c:pt idx="11">
                  <c:v>10.09</c:v>
                </c:pt>
                <c:pt idx="12">
                  <c:v>8.82</c:v>
                </c:pt>
                <c:pt idx="13">
                  <c:v>6.36</c:v>
                </c:pt>
                <c:pt idx="14">
                  <c:v>11.19</c:v>
                </c:pt>
                <c:pt idx="15">
                  <c:v>3.27</c:v>
                </c:pt>
                <c:pt idx="16">
                  <c:v>2.0499999999999998</c:v>
                </c:pt>
                <c:pt idx="17">
                  <c:v>4.45</c:v>
                </c:pt>
                <c:pt idx="18">
                  <c:v>2.0699999999999998</c:v>
                </c:pt>
                <c:pt idx="19">
                  <c:v>2.5700000000000003</c:v>
                </c:pt>
                <c:pt idx="20">
                  <c:v>3.9699999999999998</c:v>
                </c:pt>
                <c:pt idx="21">
                  <c:v>3.27</c:v>
                </c:pt>
                <c:pt idx="22">
                  <c:v>3.7</c:v>
                </c:pt>
                <c:pt idx="23">
                  <c:v>3.02</c:v>
                </c:pt>
                <c:pt idx="24">
                  <c:v>3.75</c:v>
                </c:pt>
                <c:pt idx="25">
                  <c:v>2.81</c:v>
                </c:pt>
                <c:pt idx="26">
                  <c:v>6.29</c:v>
                </c:pt>
                <c:pt idx="27">
                  <c:v>7.65</c:v>
                </c:pt>
                <c:pt idx="28">
                  <c:v>8.8000000000000007</c:v>
                </c:pt>
                <c:pt idx="29">
                  <c:v>9.5399999999999991</c:v>
                </c:pt>
                <c:pt idx="30">
                  <c:v>9.16</c:v>
                </c:pt>
                <c:pt idx="31">
                  <c:v>7.83</c:v>
                </c:pt>
                <c:pt idx="32">
                  <c:v>6.99</c:v>
                </c:pt>
                <c:pt idx="33">
                  <c:v>12.5</c:v>
                </c:pt>
                <c:pt idx="34">
                  <c:v>9.31</c:v>
                </c:pt>
                <c:pt idx="35">
                  <c:v>12.870000000000001</c:v>
                </c:pt>
                <c:pt idx="36">
                  <c:v>12.65</c:v>
                </c:pt>
                <c:pt idx="37">
                  <c:v>26.29</c:v>
                </c:pt>
                <c:pt idx="38">
                  <c:v>26</c:v>
                </c:pt>
                <c:pt idx="39">
                  <c:v>66.5</c:v>
                </c:pt>
                <c:pt idx="40">
                  <c:v>118</c:v>
                </c:pt>
                <c:pt idx="41">
                  <c:v>52.5</c:v>
                </c:pt>
                <c:pt idx="42">
                  <c:v>108.80000000000001</c:v>
                </c:pt>
                <c:pt idx="43">
                  <c:v>106</c:v>
                </c:pt>
                <c:pt idx="44">
                  <c:v>85.899999999999991</c:v>
                </c:pt>
                <c:pt idx="45">
                  <c:v>157.4</c:v>
                </c:pt>
                <c:pt idx="46">
                  <c:v>86.199999999999989</c:v>
                </c:pt>
                <c:pt idx="47">
                  <c:v>81.8</c:v>
                </c:pt>
                <c:pt idx="48">
                  <c:v>98.2</c:v>
                </c:pt>
                <c:pt idx="49">
                  <c:v>60.63</c:v>
                </c:pt>
                <c:pt idx="50">
                  <c:v>42.930000000000007</c:v>
                </c:pt>
                <c:pt idx="51">
                  <c:v>50.2</c:v>
                </c:pt>
                <c:pt idx="52">
                  <c:v>90.8</c:v>
                </c:pt>
                <c:pt idx="53">
                  <c:v>70.2</c:v>
                </c:pt>
                <c:pt idx="54">
                  <c:v>59.2</c:v>
                </c:pt>
                <c:pt idx="55">
                  <c:v>58</c:v>
                </c:pt>
                <c:pt idx="56">
                  <c:v>38.409999999999997</c:v>
                </c:pt>
                <c:pt idx="57">
                  <c:v>23.31</c:v>
                </c:pt>
                <c:pt idx="58">
                  <c:v>20.82</c:v>
                </c:pt>
                <c:pt idx="59">
                  <c:v>15.370000000000001</c:v>
                </c:pt>
                <c:pt idx="60">
                  <c:v>11.68</c:v>
                </c:pt>
                <c:pt idx="61">
                  <c:v>9.3000000000000007</c:v>
                </c:pt>
                <c:pt idx="62">
                  <c:v>6.5399999999999991</c:v>
                </c:pt>
                <c:pt idx="63">
                  <c:v>9.59</c:v>
                </c:pt>
                <c:pt idx="64">
                  <c:v>13.93</c:v>
                </c:pt>
                <c:pt idx="65">
                  <c:v>8.83</c:v>
                </c:pt>
                <c:pt idx="66">
                  <c:v>5.13</c:v>
                </c:pt>
                <c:pt idx="67">
                  <c:v>16.7</c:v>
                </c:pt>
                <c:pt idx="68">
                  <c:v>5.5399999999999991</c:v>
                </c:pt>
                <c:pt idx="69">
                  <c:v>4.29</c:v>
                </c:pt>
                <c:pt idx="70">
                  <c:v>3.71</c:v>
                </c:pt>
                <c:pt idx="71">
                  <c:v>7.44</c:v>
                </c:pt>
                <c:pt idx="72">
                  <c:v>3.45</c:v>
                </c:pt>
                <c:pt idx="73">
                  <c:v>3.6999999999999997</c:v>
                </c:pt>
                <c:pt idx="74">
                  <c:v>3.42</c:v>
                </c:pt>
                <c:pt idx="75">
                  <c:v>3.45</c:v>
                </c:pt>
                <c:pt idx="76">
                  <c:v>3.71</c:v>
                </c:pt>
                <c:pt idx="77">
                  <c:v>3.2199999999999998</c:v>
                </c:pt>
                <c:pt idx="78">
                  <c:v>4.84</c:v>
                </c:pt>
                <c:pt idx="79">
                  <c:v>2.79</c:v>
                </c:pt>
                <c:pt idx="80">
                  <c:v>3.8400000000000003</c:v>
                </c:pt>
                <c:pt idx="81">
                  <c:v>20.77</c:v>
                </c:pt>
                <c:pt idx="82">
                  <c:v>4.8899999999999997</c:v>
                </c:pt>
                <c:pt idx="83">
                  <c:v>7.29</c:v>
                </c:pt>
                <c:pt idx="84">
                  <c:v>4.3899999999999997</c:v>
                </c:pt>
                <c:pt idx="85">
                  <c:v>23.369999999999997</c:v>
                </c:pt>
                <c:pt idx="86">
                  <c:v>11.32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F4E-40FC-BB09-FD07F3FEC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23712"/>
        <c:axId val="1462208"/>
      </c:scatterChart>
      <c:valAx>
        <c:axId val="88323712"/>
        <c:scaling>
          <c:orientation val="minMax"/>
          <c:max val="43465"/>
          <c:min val="42736"/>
        </c:scaling>
        <c:delete val="0"/>
        <c:axPos val="b"/>
        <c:numFmt formatCode="[$-40C]mmm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1462208"/>
        <c:crosses val="autoZero"/>
        <c:crossBetween val="midCat"/>
        <c:majorUnit val="31"/>
      </c:valAx>
      <c:valAx>
        <c:axId val="1462208"/>
        <c:scaling>
          <c:orientation val="minMax"/>
          <c:max val="3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fr-FR"/>
          </a:p>
        </c:txPr>
        <c:crossAx val="88323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Feuil1!$A$2:$A$100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Feuil1!$D$2:$D$100</c:f>
              <c:numCache>
                <c:formatCode>General</c:formatCode>
                <c:ptCount val="99"/>
                <c:pt idx="0">
                  <c:v>35.143999999999998</c:v>
                </c:pt>
                <c:pt idx="1">
                  <c:v>34.984999999999999</c:v>
                </c:pt>
                <c:pt idx="2">
                  <c:v>35.034999999999997</c:v>
                </c:pt>
                <c:pt idx="3">
                  <c:v>34.89</c:v>
                </c:pt>
                <c:pt idx="4">
                  <c:v>35.090000000000003</c:v>
                </c:pt>
                <c:pt idx="5">
                  <c:v>34.770000000000003</c:v>
                </c:pt>
                <c:pt idx="6">
                  <c:v>34.35</c:v>
                </c:pt>
                <c:pt idx="7">
                  <c:v>34.505000000000003</c:v>
                </c:pt>
                <c:pt idx="8">
                  <c:v>34.478999999999999</c:v>
                </c:pt>
                <c:pt idx="9">
                  <c:v>34.323</c:v>
                </c:pt>
                <c:pt idx="10">
                  <c:v>34.414999999999999</c:v>
                </c:pt>
                <c:pt idx="11">
                  <c:v>34.320999999999998</c:v>
                </c:pt>
                <c:pt idx="12">
                  <c:v>34.713000000000001</c:v>
                </c:pt>
                <c:pt idx="13">
                  <c:v>34.683</c:v>
                </c:pt>
                <c:pt idx="14">
                  <c:v>34.835000000000001</c:v>
                </c:pt>
                <c:pt idx="15">
                  <c:v>34.801000000000002</c:v>
                </c:pt>
                <c:pt idx="16">
                  <c:v>34.924999999999997</c:v>
                </c:pt>
                <c:pt idx="17">
                  <c:v>34.869999999999997</c:v>
                </c:pt>
                <c:pt idx="18">
                  <c:v>34.875</c:v>
                </c:pt>
                <c:pt idx="19">
                  <c:v>34.771999999999998</c:v>
                </c:pt>
                <c:pt idx="20">
                  <c:v>34.838999999999999</c:v>
                </c:pt>
                <c:pt idx="21">
                  <c:v>34.853000000000002</c:v>
                </c:pt>
                <c:pt idx="22">
                  <c:v>34.899000000000001</c:v>
                </c:pt>
                <c:pt idx="23">
                  <c:v>34.901000000000003</c:v>
                </c:pt>
                <c:pt idx="24">
                  <c:v>35.084000000000003</c:v>
                </c:pt>
                <c:pt idx="25">
                  <c:v>35.087000000000003</c:v>
                </c:pt>
                <c:pt idx="26">
                  <c:v>35.186</c:v>
                </c:pt>
                <c:pt idx="27">
                  <c:v>35.232999999999997</c:v>
                </c:pt>
                <c:pt idx="28">
                  <c:v>35.250999999999998</c:v>
                </c:pt>
                <c:pt idx="29">
                  <c:v>35.161000000000001</c:v>
                </c:pt>
                <c:pt idx="30">
                  <c:v>35.244</c:v>
                </c:pt>
                <c:pt idx="31">
                  <c:v>35.219000000000001</c:v>
                </c:pt>
                <c:pt idx="32">
                  <c:v>35.274999999999999</c:v>
                </c:pt>
                <c:pt idx="33">
                  <c:v>35.267000000000003</c:v>
                </c:pt>
                <c:pt idx="34">
                  <c:v>35.271999999999998</c:v>
                </c:pt>
                <c:pt idx="35">
                  <c:v>35.271000000000001</c:v>
                </c:pt>
                <c:pt idx="36">
                  <c:v>35.277999999999999</c:v>
                </c:pt>
                <c:pt idx="37">
                  <c:v>35.200000000000003</c:v>
                </c:pt>
                <c:pt idx="38">
                  <c:v>35.223999999999997</c:v>
                </c:pt>
                <c:pt idx="39">
                  <c:v>35.154000000000003</c:v>
                </c:pt>
                <c:pt idx="40">
                  <c:v>35.188000000000002</c:v>
                </c:pt>
                <c:pt idx="41">
                  <c:v>34.968000000000004</c:v>
                </c:pt>
                <c:pt idx="42">
                  <c:v>35.161999999999999</c:v>
                </c:pt>
                <c:pt idx="43">
                  <c:v>35.107999999999997</c:v>
                </c:pt>
                <c:pt idx="44">
                  <c:v>35.171999999999997</c:v>
                </c:pt>
                <c:pt idx="45">
                  <c:v>34.996000000000002</c:v>
                </c:pt>
                <c:pt idx="46">
                  <c:v>35.073999999999998</c:v>
                </c:pt>
                <c:pt idx="47">
                  <c:v>34.795999999999999</c:v>
                </c:pt>
                <c:pt idx="48">
                  <c:v>34.220999999999997</c:v>
                </c:pt>
                <c:pt idx="49">
                  <c:v>34.06</c:v>
                </c:pt>
                <c:pt idx="50">
                  <c:v>33.28</c:v>
                </c:pt>
                <c:pt idx="51">
                  <c:v>34.100999999999999</c:v>
                </c:pt>
                <c:pt idx="52">
                  <c:v>33.792000000000002</c:v>
                </c:pt>
                <c:pt idx="53">
                  <c:v>33.970999999999997</c:v>
                </c:pt>
                <c:pt idx="54">
                  <c:v>34.119999999999997</c:v>
                </c:pt>
                <c:pt idx="55">
                  <c:v>34.293999999999997</c:v>
                </c:pt>
                <c:pt idx="56">
                  <c:v>34.082000000000001</c:v>
                </c:pt>
                <c:pt idx="57">
                  <c:v>33.942999999999998</c:v>
                </c:pt>
                <c:pt idx="58">
                  <c:v>34.442999999999998</c:v>
                </c:pt>
                <c:pt idx="59">
                  <c:v>33.813000000000002</c:v>
                </c:pt>
                <c:pt idx="60">
                  <c:v>33.813000000000002</c:v>
                </c:pt>
                <c:pt idx="61">
                  <c:v>33.683999999999997</c:v>
                </c:pt>
                <c:pt idx="62">
                  <c:v>33.661999999999999</c:v>
                </c:pt>
                <c:pt idx="63">
                  <c:v>33.57</c:v>
                </c:pt>
                <c:pt idx="64">
                  <c:v>33.863999999999997</c:v>
                </c:pt>
                <c:pt idx="65">
                  <c:v>33.817999999999998</c:v>
                </c:pt>
                <c:pt idx="66">
                  <c:v>33.823999999999998</c:v>
                </c:pt>
                <c:pt idx="67">
                  <c:v>34.015000000000001</c:v>
                </c:pt>
                <c:pt idx="68">
                  <c:v>34.267000000000003</c:v>
                </c:pt>
                <c:pt idx="69">
                  <c:v>34.372999999999998</c:v>
                </c:pt>
                <c:pt idx="70">
                  <c:v>34.582000000000001</c:v>
                </c:pt>
                <c:pt idx="71">
                  <c:v>34.430999999999997</c:v>
                </c:pt>
                <c:pt idx="72">
                  <c:v>34.658000000000001</c:v>
                </c:pt>
                <c:pt idx="73">
                  <c:v>34.662999999999997</c:v>
                </c:pt>
                <c:pt idx="75">
                  <c:v>34.658999999999999</c:v>
                </c:pt>
                <c:pt idx="76">
                  <c:v>34.834000000000003</c:v>
                </c:pt>
                <c:pt idx="77">
                  <c:v>34.848999999999997</c:v>
                </c:pt>
                <c:pt idx="78">
                  <c:v>34.875999999999998</c:v>
                </c:pt>
                <c:pt idx="79">
                  <c:v>34.984000000000002</c:v>
                </c:pt>
                <c:pt idx="80">
                  <c:v>35.052999999999997</c:v>
                </c:pt>
                <c:pt idx="81">
                  <c:v>35.091000000000001</c:v>
                </c:pt>
                <c:pt idx="82">
                  <c:v>35.137999999999998</c:v>
                </c:pt>
                <c:pt idx="83">
                  <c:v>35.152999999999999</c:v>
                </c:pt>
                <c:pt idx="84">
                  <c:v>35.234999999999999</c:v>
                </c:pt>
                <c:pt idx="85">
                  <c:v>35.220999999999997</c:v>
                </c:pt>
                <c:pt idx="86">
                  <c:v>35.277999999999999</c:v>
                </c:pt>
                <c:pt idx="87">
                  <c:v>35.267000000000003</c:v>
                </c:pt>
                <c:pt idx="88">
                  <c:v>35.162999999999997</c:v>
                </c:pt>
                <c:pt idx="89">
                  <c:v>35.116</c:v>
                </c:pt>
                <c:pt idx="90">
                  <c:v>35.200000000000003</c:v>
                </c:pt>
                <c:pt idx="91">
                  <c:v>35.14</c:v>
                </c:pt>
                <c:pt idx="92">
                  <c:v>35.063000000000002</c:v>
                </c:pt>
                <c:pt idx="93">
                  <c:v>34.853999999999999</c:v>
                </c:pt>
                <c:pt idx="94">
                  <c:v>35.003</c:v>
                </c:pt>
                <c:pt idx="95">
                  <c:v>34.671999999999997</c:v>
                </c:pt>
                <c:pt idx="96">
                  <c:v>33.950000000000003</c:v>
                </c:pt>
                <c:pt idx="97">
                  <c:v>33.808</c:v>
                </c:pt>
                <c:pt idx="98">
                  <c:v>33.603000000000002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9-48C2-83E3-52DE1D31A0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9895424"/>
        <c:axId val="110019712"/>
      </c:lineChart>
      <c:dateAx>
        <c:axId val="289895424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10019712"/>
        <c:crosses val="autoZero"/>
        <c:auto val="1"/>
        <c:lblOffset val="100"/>
        <c:baseTimeUnit val="days"/>
        <c:majorUnit val="1"/>
        <c:majorTimeUnit val="months"/>
      </c:dateAx>
      <c:valAx>
        <c:axId val="110019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fr-FR">
                    <a:solidFill>
                      <a:schemeClr val="tx1"/>
                    </a:solidFill>
                  </a:rPr>
                  <a:t>Salinité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289895424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Feuil1!$A$2:$A$100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Feuil1!$D$2:$D$100</c:f>
              <c:numCache>
                <c:formatCode>General</c:formatCode>
                <c:ptCount val="99"/>
                <c:pt idx="0">
                  <c:v>35.143999999999998</c:v>
                </c:pt>
                <c:pt idx="1">
                  <c:v>34.984999999999999</c:v>
                </c:pt>
                <c:pt idx="2">
                  <c:v>35.034999999999997</c:v>
                </c:pt>
                <c:pt idx="3">
                  <c:v>34.89</c:v>
                </c:pt>
                <c:pt idx="4">
                  <c:v>35.090000000000003</c:v>
                </c:pt>
                <c:pt idx="5">
                  <c:v>34.770000000000003</c:v>
                </c:pt>
                <c:pt idx="6">
                  <c:v>34.35</c:v>
                </c:pt>
                <c:pt idx="7">
                  <c:v>34.505000000000003</c:v>
                </c:pt>
                <c:pt idx="8">
                  <c:v>34.478999999999999</c:v>
                </c:pt>
                <c:pt idx="9">
                  <c:v>34.323</c:v>
                </c:pt>
                <c:pt idx="10">
                  <c:v>34.414999999999999</c:v>
                </c:pt>
                <c:pt idx="11">
                  <c:v>34.320999999999998</c:v>
                </c:pt>
                <c:pt idx="12">
                  <c:v>34.713000000000001</c:v>
                </c:pt>
                <c:pt idx="13">
                  <c:v>34.683</c:v>
                </c:pt>
                <c:pt idx="14">
                  <c:v>34.835000000000001</c:v>
                </c:pt>
                <c:pt idx="15">
                  <c:v>34.801000000000002</c:v>
                </c:pt>
                <c:pt idx="16">
                  <c:v>34.924999999999997</c:v>
                </c:pt>
                <c:pt idx="17">
                  <c:v>34.869999999999997</c:v>
                </c:pt>
                <c:pt idx="18">
                  <c:v>34.875</c:v>
                </c:pt>
                <c:pt idx="19">
                  <c:v>34.771999999999998</c:v>
                </c:pt>
                <c:pt idx="20">
                  <c:v>34.838999999999999</c:v>
                </c:pt>
                <c:pt idx="21">
                  <c:v>34.853000000000002</c:v>
                </c:pt>
                <c:pt idx="22">
                  <c:v>34.899000000000001</c:v>
                </c:pt>
                <c:pt idx="23">
                  <c:v>34.901000000000003</c:v>
                </c:pt>
                <c:pt idx="24">
                  <c:v>35.084000000000003</c:v>
                </c:pt>
                <c:pt idx="25">
                  <c:v>35.087000000000003</c:v>
                </c:pt>
                <c:pt idx="26">
                  <c:v>35.186</c:v>
                </c:pt>
                <c:pt idx="27">
                  <c:v>35.232999999999997</c:v>
                </c:pt>
                <c:pt idx="28">
                  <c:v>35.250999999999998</c:v>
                </c:pt>
                <c:pt idx="29">
                  <c:v>35.161000000000001</c:v>
                </c:pt>
                <c:pt idx="30">
                  <c:v>35.244</c:v>
                </c:pt>
                <c:pt idx="31">
                  <c:v>35.219000000000001</c:v>
                </c:pt>
                <c:pt idx="32">
                  <c:v>35.274999999999999</c:v>
                </c:pt>
                <c:pt idx="33">
                  <c:v>35.267000000000003</c:v>
                </c:pt>
                <c:pt idx="34">
                  <c:v>35.271999999999998</c:v>
                </c:pt>
                <c:pt idx="35">
                  <c:v>35.271000000000001</c:v>
                </c:pt>
                <c:pt idx="36">
                  <c:v>35.277999999999999</c:v>
                </c:pt>
                <c:pt idx="37">
                  <c:v>35.200000000000003</c:v>
                </c:pt>
                <c:pt idx="38">
                  <c:v>35.223999999999997</c:v>
                </c:pt>
                <c:pt idx="39">
                  <c:v>35.154000000000003</c:v>
                </c:pt>
                <c:pt idx="40">
                  <c:v>35.188000000000002</c:v>
                </c:pt>
                <c:pt idx="41">
                  <c:v>34.968000000000004</c:v>
                </c:pt>
                <c:pt idx="42">
                  <c:v>35.161999999999999</c:v>
                </c:pt>
                <c:pt idx="43">
                  <c:v>35.107999999999997</c:v>
                </c:pt>
                <c:pt idx="44">
                  <c:v>35.171999999999997</c:v>
                </c:pt>
                <c:pt idx="45">
                  <c:v>34.996000000000002</c:v>
                </c:pt>
                <c:pt idx="46">
                  <c:v>35.073999999999998</c:v>
                </c:pt>
                <c:pt idx="47">
                  <c:v>34.795999999999999</c:v>
                </c:pt>
                <c:pt idx="48">
                  <c:v>34.220999999999997</c:v>
                </c:pt>
                <c:pt idx="49">
                  <c:v>34.06</c:v>
                </c:pt>
                <c:pt idx="50">
                  <c:v>33.28</c:v>
                </c:pt>
                <c:pt idx="51">
                  <c:v>34.100999999999999</c:v>
                </c:pt>
                <c:pt idx="52">
                  <c:v>33.792000000000002</c:v>
                </c:pt>
                <c:pt idx="53">
                  <c:v>33.970999999999997</c:v>
                </c:pt>
                <c:pt idx="54">
                  <c:v>34.119999999999997</c:v>
                </c:pt>
                <c:pt idx="55">
                  <c:v>34.293999999999997</c:v>
                </c:pt>
                <c:pt idx="56">
                  <c:v>34.082000000000001</c:v>
                </c:pt>
                <c:pt idx="57">
                  <c:v>33.942999999999998</c:v>
                </c:pt>
                <c:pt idx="58">
                  <c:v>34.442999999999998</c:v>
                </c:pt>
                <c:pt idx="59">
                  <c:v>33.813000000000002</c:v>
                </c:pt>
                <c:pt idx="60">
                  <c:v>33.813000000000002</c:v>
                </c:pt>
                <c:pt idx="61">
                  <c:v>33.683999999999997</c:v>
                </c:pt>
                <c:pt idx="62">
                  <c:v>33.661999999999999</c:v>
                </c:pt>
                <c:pt idx="63">
                  <c:v>33.57</c:v>
                </c:pt>
                <c:pt idx="64">
                  <c:v>33.863999999999997</c:v>
                </c:pt>
                <c:pt idx="65">
                  <c:v>33.817999999999998</c:v>
                </c:pt>
                <c:pt idx="66">
                  <c:v>33.823999999999998</c:v>
                </c:pt>
                <c:pt idx="67">
                  <c:v>34.015000000000001</c:v>
                </c:pt>
                <c:pt idx="68">
                  <c:v>34.267000000000003</c:v>
                </c:pt>
                <c:pt idx="69">
                  <c:v>34.372999999999998</c:v>
                </c:pt>
                <c:pt idx="70">
                  <c:v>34.582000000000001</c:v>
                </c:pt>
                <c:pt idx="71">
                  <c:v>34.430999999999997</c:v>
                </c:pt>
                <c:pt idx="72">
                  <c:v>34.658000000000001</c:v>
                </c:pt>
                <c:pt idx="73">
                  <c:v>34.662999999999997</c:v>
                </c:pt>
                <c:pt idx="75">
                  <c:v>34.658999999999999</c:v>
                </c:pt>
                <c:pt idx="76">
                  <c:v>34.834000000000003</c:v>
                </c:pt>
                <c:pt idx="77">
                  <c:v>34.848999999999997</c:v>
                </c:pt>
                <c:pt idx="78">
                  <c:v>34.875999999999998</c:v>
                </c:pt>
                <c:pt idx="79">
                  <c:v>34.984000000000002</c:v>
                </c:pt>
                <c:pt idx="80">
                  <c:v>35.052999999999997</c:v>
                </c:pt>
                <c:pt idx="81">
                  <c:v>35.091000000000001</c:v>
                </c:pt>
                <c:pt idx="82">
                  <c:v>35.137999999999998</c:v>
                </c:pt>
                <c:pt idx="83">
                  <c:v>35.152999999999999</c:v>
                </c:pt>
                <c:pt idx="84">
                  <c:v>35.234999999999999</c:v>
                </c:pt>
                <c:pt idx="85">
                  <c:v>35.220999999999997</c:v>
                </c:pt>
                <c:pt idx="86">
                  <c:v>35.277999999999999</c:v>
                </c:pt>
                <c:pt idx="87">
                  <c:v>35.267000000000003</c:v>
                </c:pt>
                <c:pt idx="88">
                  <c:v>35.162999999999997</c:v>
                </c:pt>
                <c:pt idx="89">
                  <c:v>35.116</c:v>
                </c:pt>
                <c:pt idx="90">
                  <c:v>35.200000000000003</c:v>
                </c:pt>
                <c:pt idx="91">
                  <c:v>35.14</c:v>
                </c:pt>
                <c:pt idx="92">
                  <c:v>35.063000000000002</c:v>
                </c:pt>
                <c:pt idx="93">
                  <c:v>34.853999999999999</c:v>
                </c:pt>
                <c:pt idx="94">
                  <c:v>35.003</c:v>
                </c:pt>
                <c:pt idx="95">
                  <c:v>34.671999999999997</c:v>
                </c:pt>
                <c:pt idx="96">
                  <c:v>33.950000000000003</c:v>
                </c:pt>
                <c:pt idx="97">
                  <c:v>33.808</c:v>
                </c:pt>
                <c:pt idx="98">
                  <c:v>33.603000000000002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4C-4B86-B57E-B1D6E5E57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05888"/>
        <c:axId val="95990272"/>
      </c:lineChart>
      <c:dateAx>
        <c:axId val="151205888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95990272"/>
        <c:crosses val="autoZero"/>
        <c:auto val="1"/>
        <c:lblOffset val="100"/>
        <c:baseTimeUnit val="days"/>
        <c:majorUnit val="1"/>
        <c:majorTimeUnit val="months"/>
      </c:dateAx>
      <c:valAx>
        <c:axId val="9599027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fr-FR">
                    <a:solidFill>
                      <a:schemeClr val="tx1"/>
                    </a:solidFill>
                  </a:rPr>
                  <a:t>Salinité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1205888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'[V.2 - Données SOMLIT pour ch.V.xlsx]Feuil1'!$C$1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'[V.2 - Données SOMLIT pour ch.V.xlsx]Feuil1'!$A$2:$A$100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'[V.2 - Données SOMLIT pour ch.V.xlsx]Feuil1'!$N$2:$N$100</c:f>
              <c:numCache>
                <c:formatCode>General</c:formatCode>
                <c:ptCount val="99"/>
                <c:pt idx="0">
                  <c:v>0.51</c:v>
                </c:pt>
                <c:pt idx="1">
                  <c:v>4.6500000000000004</c:v>
                </c:pt>
                <c:pt idx="2">
                  <c:v>0.96</c:v>
                </c:pt>
                <c:pt idx="3">
                  <c:v>1.1299999999999999</c:v>
                </c:pt>
                <c:pt idx="4">
                  <c:v>3.34</c:v>
                </c:pt>
                <c:pt idx="5">
                  <c:v>2.4900000000000002</c:v>
                </c:pt>
                <c:pt idx="6">
                  <c:v>1.05</c:v>
                </c:pt>
                <c:pt idx="7">
                  <c:v>1.07</c:v>
                </c:pt>
                <c:pt idx="8">
                  <c:v>2.63</c:v>
                </c:pt>
                <c:pt idx="9">
                  <c:v>2.14</c:v>
                </c:pt>
                <c:pt idx="10">
                  <c:v>2.5099999999999998</c:v>
                </c:pt>
                <c:pt idx="11">
                  <c:v>1.04</c:v>
                </c:pt>
                <c:pt idx="12">
                  <c:v>1.2</c:v>
                </c:pt>
                <c:pt idx="13">
                  <c:v>0.91</c:v>
                </c:pt>
                <c:pt idx="14">
                  <c:v>0.68</c:v>
                </c:pt>
                <c:pt idx="15">
                  <c:v>0.8</c:v>
                </c:pt>
                <c:pt idx="16">
                  <c:v>1.29</c:v>
                </c:pt>
                <c:pt idx="17">
                  <c:v>0.6</c:v>
                </c:pt>
                <c:pt idx="18">
                  <c:v>1.298</c:v>
                </c:pt>
                <c:pt idx="19">
                  <c:v>0.247</c:v>
                </c:pt>
                <c:pt idx="20">
                  <c:v>0.56299999999999994</c:v>
                </c:pt>
                <c:pt idx="21">
                  <c:v>2.2370000000000001</c:v>
                </c:pt>
                <c:pt idx="22">
                  <c:v>1.2250000000000001</c:v>
                </c:pt>
                <c:pt idx="23">
                  <c:v>0.95499999999999996</c:v>
                </c:pt>
                <c:pt idx="24">
                  <c:v>2.2149999999999999</c:v>
                </c:pt>
                <c:pt idx="25">
                  <c:v>0.68799999999999994</c:v>
                </c:pt>
                <c:pt idx="26">
                  <c:v>0.76</c:v>
                </c:pt>
                <c:pt idx="27">
                  <c:v>1.4319999999999999</c:v>
                </c:pt>
                <c:pt idx="28">
                  <c:v>1.052</c:v>
                </c:pt>
                <c:pt idx="29">
                  <c:v>1.1200000000000001</c:v>
                </c:pt>
                <c:pt idx="30">
                  <c:v>0.55500000000000005</c:v>
                </c:pt>
                <c:pt idx="31">
                  <c:v>1.1000000000000001</c:v>
                </c:pt>
                <c:pt idx="32">
                  <c:v>0.81299999999999994</c:v>
                </c:pt>
                <c:pt idx="33">
                  <c:v>0.52</c:v>
                </c:pt>
                <c:pt idx="34">
                  <c:v>0.86199999999999999</c:v>
                </c:pt>
                <c:pt idx="35">
                  <c:v>0.56000000000000005</c:v>
                </c:pt>
                <c:pt idx="36">
                  <c:v>0.91800000000000004</c:v>
                </c:pt>
                <c:pt idx="37">
                  <c:v>0.48499999999999999</c:v>
                </c:pt>
                <c:pt idx="38">
                  <c:v>0.97</c:v>
                </c:pt>
                <c:pt idx="39">
                  <c:v>3.98</c:v>
                </c:pt>
                <c:pt idx="40">
                  <c:v>1.7350000000000001</c:v>
                </c:pt>
                <c:pt idx="41">
                  <c:v>0.317</c:v>
                </c:pt>
                <c:pt idx="42">
                  <c:v>1.2050000000000001</c:v>
                </c:pt>
                <c:pt idx="43">
                  <c:v>0.26800000000000002</c:v>
                </c:pt>
                <c:pt idx="44">
                  <c:v>2.88</c:v>
                </c:pt>
                <c:pt idx="45">
                  <c:v>0.61299999999999999</c:v>
                </c:pt>
                <c:pt idx="46">
                  <c:v>0.97499999999999998</c:v>
                </c:pt>
                <c:pt idx="47">
                  <c:v>3.72</c:v>
                </c:pt>
                <c:pt idx="48">
                  <c:v>1.5549999999999999</c:v>
                </c:pt>
                <c:pt idx="49">
                  <c:v>2.08</c:v>
                </c:pt>
                <c:pt idx="50">
                  <c:v>3.4119999999999999</c:v>
                </c:pt>
                <c:pt idx="51">
                  <c:v>9.07</c:v>
                </c:pt>
                <c:pt idx="52">
                  <c:v>3.2650000000000001</c:v>
                </c:pt>
                <c:pt idx="53">
                  <c:v>5.9980000000000002</c:v>
                </c:pt>
                <c:pt idx="54">
                  <c:v>3.1629999999999998</c:v>
                </c:pt>
                <c:pt idx="55">
                  <c:v>4.57</c:v>
                </c:pt>
                <c:pt idx="56">
                  <c:v>3.1680000000000001</c:v>
                </c:pt>
                <c:pt idx="57">
                  <c:v>1.288</c:v>
                </c:pt>
                <c:pt idx="58">
                  <c:v>3.33</c:v>
                </c:pt>
                <c:pt idx="59">
                  <c:v>2.6280000000000001</c:v>
                </c:pt>
                <c:pt idx="60">
                  <c:v>3.1150000000000002</c:v>
                </c:pt>
                <c:pt idx="61">
                  <c:v>1.252</c:v>
                </c:pt>
                <c:pt idx="62">
                  <c:v>2.2530000000000001</c:v>
                </c:pt>
                <c:pt idx="63">
                  <c:v>1.1850000000000001</c:v>
                </c:pt>
                <c:pt idx="64">
                  <c:v>2.1280000000000001</c:v>
                </c:pt>
                <c:pt idx="65">
                  <c:v>1.7669999999999999</c:v>
                </c:pt>
                <c:pt idx="66">
                  <c:v>0.97</c:v>
                </c:pt>
                <c:pt idx="67">
                  <c:v>0.72799999999999998</c:v>
                </c:pt>
                <c:pt idx="68">
                  <c:v>0.748</c:v>
                </c:pt>
                <c:pt idx="69">
                  <c:v>1.155</c:v>
                </c:pt>
                <c:pt idx="70">
                  <c:v>1.57</c:v>
                </c:pt>
                <c:pt idx="71">
                  <c:v>0.79500000000000004</c:v>
                </c:pt>
                <c:pt idx="72">
                  <c:v>0.63500000000000001</c:v>
                </c:pt>
                <c:pt idx="73">
                  <c:v>0.63</c:v>
                </c:pt>
                <c:pt idx="74">
                  <c:v>0.95</c:v>
                </c:pt>
                <c:pt idx="75">
                  <c:v>0.27</c:v>
                </c:pt>
                <c:pt idx="76">
                  <c:v>1.123</c:v>
                </c:pt>
                <c:pt idx="77">
                  <c:v>0.505</c:v>
                </c:pt>
                <c:pt idx="78">
                  <c:v>1.175</c:v>
                </c:pt>
                <c:pt idx="79">
                  <c:v>0.64500000000000002</c:v>
                </c:pt>
                <c:pt idx="80">
                  <c:v>1.032</c:v>
                </c:pt>
                <c:pt idx="81">
                  <c:v>0.65500000000000003</c:v>
                </c:pt>
                <c:pt idx="82">
                  <c:v>0.69</c:v>
                </c:pt>
                <c:pt idx="83">
                  <c:v>0.45200000000000001</c:v>
                </c:pt>
                <c:pt idx="84">
                  <c:v>0.60199999999999998</c:v>
                </c:pt>
                <c:pt idx="85">
                  <c:v>0.71499999999999997</c:v>
                </c:pt>
                <c:pt idx="86">
                  <c:v>0.94799999999999995</c:v>
                </c:pt>
                <c:pt idx="87">
                  <c:v>0.52500000000000002</c:v>
                </c:pt>
                <c:pt idx="88">
                  <c:v>2.0249999999999999</c:v>
                </c:pt>
                <c:pt idx="89">
                  <c:v>0.56499999999999995</c:v>
                </c:pt>
                <c:pt idx="90">
                  <c:v>0.28999999999999998</c:v>
                </c:pt>
                <c:pt idx="91">
                  <c:v>1.325</c:v>
                </c:pt>
                <c:pt idx="92">
                  <c:v>1.778</c:v>
                </c:pt>
                <c:pt idx="93">
                  <c:v>0.57999999999999996</c:v>
                </c:pt>
                <c:pt idx="94">
                  <c:v>3.4849999999999999</c:v>
                </c:pt>
                <c:pt idx="95">
                  <c:v>1.653</c:v>
                </c:pt>
                <c:pt idx="96">
                  <c:v>3.4350000000000001</c:v>
                </c:pt>
                <c:pt idx="97">
                  <c:v>3.165</c:v>
                </c:pt>
                <c:pt idx="98">
                  <c:v>1.978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AE-42C4-823C-DE280A3ED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88288"/>
        <c:axId val="1499712"/>
      </c:lineChart>
      <c:dateAx>
        <c:axId val="150988288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499712"/>
        <c:crosses val="autoZero"/>
        <c:auto val="1"/>
        <c:lblOffset val="100"/>
        <c:baseTimeUnit val="days"/>
        <c:majorUnit val="1"/>
        <c:majorTimeUnit val="months"/>
      </c:dateAx>
      <c:valAx>
        <c:axId val="149971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MES ( mg.L</a:t>
                </a:r>
                <a:r>
                  <a:rPr lang="fr-FR" baseline="30000"/>
                  <a:t>-1</a:t>
                </a:r>
                <a:r>
                  <a:rPr lang="fr-FR" baseline="0"/>
                  <a:t>)</a:t>
                </a:r>
                <a:endParaRPr lang="fr-FR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0988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Feuil1!$A$2:$A$100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Feuil1!$H$2:$H$100</c:f>
              <c:numCache>
                <c:formatCode>General</c:formatCode>
                <c:ptCount val="99"/>
                <c:pt idx="0">
                  <c:v>7.02</c:v>
                </c:pt>
                <c:pt idx="1">
                  <c:v>7.46</c:v>
                </c:pt>
                <c:pt idx="2">
                  <c:v>7.57</c:v>
                </c:pt>
                <c:pt idx="3">
                  <c:v>9</c:v>
                </c:pt>
                <c:pt idx="4">
                  <c:v>7.33</c:v>
                </c:pt>
                <c:pt idx="5">
                  <c:v>9.6300000000000008</c:v>
                </c:pt>
                <c:pt idx="6">
                  <c:v>13.71</c:v>
                </c:pt>
                <c:pt idx="7">
                  <c:v>11.69</c:v>
                </c:pt>
                <c:pt idx="8">
                  <c:v>11.33</c:v>
                </c:pt>
                <c:pt idx="9">
                  <c:v>12.43</c:v>
                </c:pt>
                <c:pt idx="10">
                  <c:v>11.73</c:v>
                </c:pt>
                <c:pt idx="11">
                  <c:v>12.26</c:v>
                </c:pt>
                <c:pt idx="12">
                  <c:v>7.18</c:v>
                </c:pt>
                <c:pt idx="13">
                  <c:v>5.38</c:v>
                </c:pt>
                <c:pt idx="14">
                  <c:v>1.66</c:v>
                </c:pt>
                <c:pt idx="15">
                  <c:v>0.73</c:v>
                </c:pt>
                <c:pt idx="16">
                  <c:v>0.15</c:v>
                </c:pt>
                <c:pt idx="17">
                  <c:v>0.09</c:v>
                </c:pt>
                <c:pt idx="18">
                  <c:v>7.0000000000000007E-2</c:v>
                </c:pt>
                <c:pt idx="19">
                  <c:v>0.24</c:v>
                </c:pt>
                <c:pt idx="20">
                  <c:v>0.25</c:v>
                </c:pt>
                <c:pt idx="21">
                  <c:v>0.32</c:v>
                </c:pt>
                <c:pt idx="22">
                  <c:v>0.14000000000000001</c:v>
                </c:pt>
                <c:pt idx="23">
                  <c:v>0.27</c:v>
                </c:pt>
                <c:pt idx="24">
                  <c:v>0.21</c:v>
                </c:pt>
                <c:pt idx="25">
                  <c:v>0.12</c:v>
                </c:pt>
                <c:pt idx="26">
                  <c:v>0.25</c:v>
                </c:pt>
                <c:pt idx="27">
                  <c:v>0.23</c:v>
                </c:pt>
                <c:pt idx="28">
                  <c:v>0.44</c:v>
                </c:pt>
                <c:pt idx="29">
                  <c:v>0.36</c:v>
                </c:pt>
                <c:pt idx="30">
                  <c:v>0.23</c:v>
                </c:pt>
                <c:pt idx="31">
                  <c:v>0.26</c:v>
                </c:pt>
                <c:pt idx="32">
                  <c:v>0.55000000000000004</c:v>
                </c:pt>
                <c:pt idx="33">
                  <c:v>0.77</c:v>
                </c:pt>
                <c:pt idx="34">
                  <c:v>1.52</c:v>
                </c:pt>
                <c:pt idx="35">
                  <c:v>1.91</c:v>
                </c:pt>
                <c:pt idx="36">
                  <c:v>1.88</c:v>
                </c:pt>
                <c:pt idx="37">
                  <c:v>1.92</c:v>
                </c:pt>
                <c:pt idx="38">
                  <c:v>2.95</c:v>
                </c:pt>
                <c:pt idx="39">
                  <c:v>2.96</c:v>
                </c:pt>
                <c:pt idx="40">
                  <c:v>3.81</c:v>
                </c:pt>
                <c:pt idx="41">
                  <c:v>5.17</c:v>
                </c:pt>
                <c:pt idx="42">
                  <c:v>5.34</c:v>
                </c:pt>
                <c:pt idx="43">
                  <c:v>6.14</c:v>
                </c:pt>
                <c:pt idx="44">
                  <c:v>6.22</c:v>
                </c:pt>
                <c:pt idx="45">
                  <c:v>6.77</c:v>
                </c:pt>
                <c:pt idx="46">
                  <c:v>7.39</c:v>
                </c:pt>
                <c:pt idx="47">
                  <c:v>9.14</c:v>
                </c:pt>
                <c:pt idx="48">
                  <c:v>15.51</c:v>
                </c:pt>
                <c:pt idx="49">
                  <c:v>14.45</c:v>
                </c:pt>
                <c:pt idx="50">
                  <c:v>22.96</c:v>
                </c:pt>
                <c:pt idx="51">
                  <c:v>18.66</c:v>
                </c:pt>
                <c:pt idx="52">
                  <c:v>22.42</c:v>
                </c:pt>
                <c:pt idx="53">
                  <c:v>18.850000000000001</c:v>
                </c:pt>
                <c:pt idx="54">
                  <c:v>19.29</c:v>
                </c:pt>
                <c:pt idx="55">
                  <c:v>16.39</c:v>
                </c:pt>
                <c:pt idx="56">
                  <c:v>18.79</c:v>
                </c:pt>
                <c:pt idx="57">
                  <c:v>19.989999999999998</c:v>
                </c:pt>
                <c:pt idx="58">
                  <c:v>14.31</c:v>
                </c:pt>
                <c:pt idx="59">
                  <c:v>17.14</c:v>
                </c:pt>
                <c:pt idx="60">
                  <c:v>15.41</c:v>
                </c:pt>
                <c:pt idx="61">
                  <c:v>15.43</c:v>
                </c:pt>
                <c:pt idx="62">
                  <c:v>15.05</c:v>
                </c:pt>
                <c:pt idx="63">
                  <c:v>14.03</c:v>
                </c:pt>
                <c:pt idx="64">
                  <c:v>9.64</c:v>
                </c:pt>
                <c:pt idx="65">
                  <c:v>6.99</c:v>
                </c:pt>
                <c:pt idx="66">
                  <c:v>5.52</c:v>
                </c:pt>
                <c:pt idx="67">
                  <c:v>5.19</c:v>
                </c:pt>
                <c:pt idx="68">
                  <c:v>2.5299999999999998</c:v>
                </c:pt>
                <c:pt idx="69">
                  <c:v>0.35</c:v>
                </c:pt>
                <c:pt idx="70">
                  <c:v>0.28000000000000003</c:v>
                </c:pt>
                <c:pt idx="71">
                  <c:v>0.71</c:v>
                </c:pt>
                <c:pt idx="72">
                  <c:v>1.1499999999999999</c:v>
                </c:pt>
                <c:pt idx="73">
                  <c:v>0.24</c:v>
                </c:pt>
                <c:pt idx="74">
                  <c:v>0.41</c:v>
                </c:pt>
                <c:pt idx="75">
                  <c:v>0.36</c:v>
                </c:pt>
                <c:pt idx="76">
                  <c:v>0.36</c:v>
                </c:pt>
                <c:pt idx="77">
                  <c:v>0.19</c:v>
                </c:pt>
                <c:pt idx="78">
                  <c:v>0.4</c:v>
                </c:pt>
                <c:pt idx="79">
                  <c:v>0.56999999999999995</c:v>
                </c:pt>
                <c:pt idx="80">
                  <c:v>0.72</c:v>
                </c:pt>
                <c:pt idx="81">
                  <c:v>0.59</c:v>
                </c:pt>
                <c:pt idx="82">
                  <c:v>0.76</c:v>
                </c:pt>
                <c:pt idx="83">
                  <c:v>0.7</c:v>
                </c:pt>
                <c:pt idx="84">
                  <c:v>1.86</c:v>
                </c:pt>
                <c:pt idx="85">
                  <c:v>0.92</c:v>
                </c:pt>
                <c:pt idx="86">
                  <c:v>1.32</c:v>
                </c:pt>
                <c:pt idx="87">
                  <c:v>1.3</c:v>
                </c:pt>
                <c:pt idx="88">
                  <c:v>2.42</c:v>
                </c:pt>
                <c:pt idx="89">
                  <c:v>3.6</c:v>
                </c:pt>
                <c:pt idx="90">
                  <c:v>4.24</c:v>
                </c:pt>
                <c:pt idx="91">
                  <c:v>4.63</c:v>
                </c:pt>
                <c:pt idx="92">
                  <c:v>5.18</c:v>
                </c:pt>
                <c:pt idx="93">
                  <c:v>6.98</c:v>
                </c:pt>
                <c:pt idx="94">
                  <c:v>6.42</c:v>
                </c:pt>
                <c:pt idx="95">
                  <c:v>8.23</c:v>
                </c:pt>
                <c:pt idx="96">
                  <c:v>15.09</c:v>
                </c:pt>
                <c:pt idx="97">
                  <c:v>18.55</c:v>
                </c:pt>
                <c:pt idx="98">
                  <c:v>18.059999999999999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A2-4999-AE4A-006ED7CCF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988800"/>
        <c:axId val="1503168"/>
      </c:lineChart>
      <c:dateAx>
        <c:axId val="150988800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03168"/>
        <c:crosses val="autoZero"/>
        <c:auto val="1"/>
        <c:lblOffset val="100"/>
        <c:baseTimeUnit val="days"/>
        <c:majorUnit val="1"/>
        <c:majorTimeUnit val="months"/>
      </c:dateAx>
      <c:valAx>
        <c:axId val="15031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 sz="1500" b="1" i="0" u="none" strike="noStrike" baseline="0" dirty="0">
                    <a:effectLst/>
                  </a:rPr>
                  <a:t>NO</a:t>
                </a:r>
                <a:r>
                  <a:rPr lang="fr-FR" sz="1500" b="1" i="0" u="none" strike="noStrike" baseline="-25000" dirty="0">
                    <a:effectLst/>
                  </a:rPr>
                  <a:t>3</a:t>
                </a:r>
                <a:r>
                  <a:rPr lang="fr-FR" sz="1500" b="1" i="0" u="none" strike="noStrike" baseline="30000" dirty="0">
                    <a:effectLst/>
                  </a:rPr>
                  <a:t>-</a:t>
                </a:r>
                <a:r>
                  <a:rPr lang="fr-FR" sz="1500" b="1" i="0" u="none" strike="noStrike" baseline="0" dirty="0">
                    <a:effectLst/>
                  </a:rPr>
                  <a:t> (</a:t>
                </a:r>
                <a:r>
                  <a:rPr lang="fr-FR" sz="1500" b="1" i="0" u="none" strike="noStrike" baseline="0" dirty="0" smtClean="0">
                    <a:effectLst/>
                  </a:rPr>
                  <a:t>µmol.L</a:t>
                </a:r>
                <a:r>
                  <a:rPr lang="fr-FR" sz="1500" b="1" i="0" u="none" strike="noStrike" baseline="30000" dirty="0" smtClean="0">
                    <a:effectLst/>
                  </a:rPr>
                  <a:t>-1</a:t>
                </a:r>
                <a:r>
                  <a:rPr lang="fr-FR" sz="1500" b="1" i="0" u="none" strike="noStrike" baseline="0" dirty="0" smtClean="0">
                    <a:effectLst/>
                  </a:rPr>
                  <a:t>)</a:t>
                </a:r>
                <a:endParaRPr lang="fr-FR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0988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'[V.2 - Données SOMLIT pour ch.V.xlsx]Feuil1'!$C$1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'[V.2 - Données SOMLIT pour ch.V.xlsx]Feuil1'!$A$2:$A$100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'[V.2 - Données SOMLIT pour ch.V.xlsx]Feuil1'!$O$2:$O$100</c:f>
              <c:numCache>
                <c:formatCode>General</c:formatCode>
                <c:ptCount val="99"/>
                <c:pt idx="0">
                  <c:v>0.6</c:v>
                </c:pt>
                <c:pt idx="1">
                  <c:v>0.67</c:v>
                </c:pt>
                <c:pt idx="2">
                  <c:v>0.56000000000000005</c:v>
                </c:pt>
                <c:pt idx="3">
                  <c:v>1.46</c:v>
                </c:pt>
                <c:pt idx="4">
                  <c:v>1.21</c:v>
                </c:pt>
                <c:pt idx="5">
                  <c:v>0.79</c:v>
                </c:pt>
                <c:pt idx="6">
                  <c:v>0.81</c:v>
                </c:pt>
                <c:pt idx="7">
                  <c:v>0.76</c:v>
                </c:pt>
                <c:pt idx="8">
                  <c:v>0.75</c:v>
                </c:pt>
                <c:pt idx="9">
                  <c:v>0.61</c:v>
                </c:pt>
                <c:pt idx="10">
                  <c:v>0.69</c:v>
                </c:pt>
                <c:pt idx="11">
                  <c:v>0.75</c:v>
                </c:pt>
                <c:pt idx="12">
                  <c:v>0.97</c:v>
                </c:pt>
                <c:pt idx="13">
                  <c:v>1.73</c:v>
                </c:pt>
                <c:pt idx="14">
                  <c:v>1.57</c:v>
                </c:pt>
                <c:pt idx="15">
                  <c:v>1.36</c:v>
                </c:pt>
                <c:pt idx="16">
                  <c:v>1.73</c:v>
                </c:pt>
                <c:pt idx="17">
                  <c:v>1.46</c:v>
                </c:pt>
                <c:pt idx="18">
                  <c:v>1.53</c:v>
                </c:pt>
                <c:pt idx="19">
                  <c:v>1.74</c:v>
                </c:pt>
                <c:pt idx="20">
                  <c:v>1</c:v>
                </c:pt>
                <c:pt idx="21">
                  <c:v>0.72</c:v>
                </c:pt>
                <c:pt idx="22">
                  <c:v>0.86</c:v>
                </c:pt>
                <c:pt idx="23">
                  <c:v>0.79</c:v>
                </c:pt>
                <c:pt idx="24">
                  <c:v>0.69</c:v>
                </c:pt>
                <c:pt idx="25">
                  <c:v>0.82</c:v>
                </c:pt>
                <c:pt idx="26">
                  <c:v>0.7</c:v>
                </c:pt>
                <c:pt idx="27">
                  <c:v>0.54</c:v>
                </c:pt>
                <c:pt idx="28">
                  <c:v>0.6</c:v>
                </c:pt>
                <c:pt idx="29">
                  <c:v>0.8</c:v>
                </c:pt>
                <c:pt idx="30">
                  <c:v>0.79</c:v>
                </c:pt>
                <c:pt idx="31">
                  <c:v>0.6</c:v>
                </c:pt>
                <c:pt idx="32">
                  <c:v>0.75</c:v>
                </c:pt>
                <c:pt idx="33">
                  <c:v>0.45</c:v>
                </c:pt>
                <c:pt idx="34">
                  <c:v>0.55000000000000004</c:v>
                </c:pt>
                <c:pt idx="35">
                  <c:v>0.66</c:v>
                </c:pt>
                <c:pt idx="36">
                  <c:v>0.53</c:v>
                </c:pt>
                <c:pt idx="37">
                  <c:v>0.54</c:v>
                </c:pt>
                <c:pt idx="38">
                  <c:v>0.56999999999999995</c:v>
                </c:pt>
                <c:pt idx="39">
                  <c:v>0.56999999999999995</c:v>
                </c:pt>
                <c:pt idx="40">
                  <c:v>0.6</c:v>
                </c:pt>
                <c:pt idx="41">
                  <c:v>0.56999999999999995</c:v>
                </c:pt>
                <c:pt idx="42">
                  <c:v>0.54</c:v>
                </c:pt>
                <c:pt idx="43">
                  <c:v>0.54</c:v>
                </c:pt>
                <c:pt idx="44">
                  <c:v>0.74</c:v>
                </c:pt>
                <c:pt idx="45">
                  <c:v>0.45</c:v>
                </c:pt>
                <c:pt idx="46">
                  <c:v>0.43</c:v>
                </c:pt>
                <c:pt idx="47">
                  <c:v>0.57999999999999996</c:v>
                </c:pt>
                <c:pt idx="48">
                  <c:v>0.37</c:v>
                </c:pt>
                <c:pt idx="49">
                  <c:v>0.33</c:v>
                </c:pt>
                <c:pt idx="50">
                  <c:v>0.37</c:v>
                </c:pt>
                <c:pt idx="51">
                  <c:v>0.5</c:v>
                </c:pt>
                <c:pt idx="52">
                  <c:v>0.41</c:v>
                </c:pt>
                <c:pt idx="53">
                  <c:v>0.4</c:v>
                </c:pt>
                <c:pt idx="54">
                  <c:v>0.48</c:v>
                </c:pt>
                <c:pt idx="55">
                  <c:v>0.8</c:v>
                </c:pt>
                <c:pt idx="56">
                  <c:v>0.56999999999999995</c:v>
                </c:pt>
                <c:pt idx="57">
                  <c:v>0.8</c:v>
                </c:pt>
                <c:pt idx="58">
                  <c:v>0.86</c:v>
                </c:pt>
                <c:pt idx="59">
                  <c:v>1.19</c:v>
                </c:pt>
                <c:pt idx="60">
                  <c:v>1.04</c:v>
                </c:pt>
                <c:pt idx="61">
                  <c:v>0.99</c:v>
                </c:pt>
                <c:pt idx="62">
                  <c:v>1.2</c:v>
                </c:pt>
                <c:pt idx="63">
                  <c:v>2.44</c:v>
                </c:pt>
                <c:pt idx="64">
                  <c:v>3.6</c:v>
                </c:pt>
                <c:pt idx="65">
                  <c:v>3.19</c:v>
                </c:pt>
                <c:pt idx="66">
                  <c:v>1.52</c:v>
                </c:pt>
                <c:pt idx="67">
                  <c:v>0.59</c:v>
                </c:pt>
                <c:pt idx="68">
                  <c:v>2.85</c:v>
                </c:pt>
                <c:pt idx="69">
                  <c:v>4.3600000000000003</c:v>
                </c:pt>
                <c:pt idx="70">
                  <c:v>4.3600000000000003</c:v>
                </c:pt>
                <c:pt idx="71">
                  <c:v>1.1499999999999999</c:v>
                </c:pt>
                <c:pt idx="72">
                  <c:v>1.0900000000000001</c:v>
                </c:pt>
                <c:pt idx="73">
                  <c:v>2.06</c:v>
                </c:pt>
                <c:pt idx="74">
                  <c:v>0.78</c:v>
                </c:pt>
                <c:pt idx="75">
                  <c:v>0.85</c:v>
                </c:pt>
                <c:pt idx="76">
                  <c:v>1.03</c:v>
                </c:pt>
                <c:pt idx="77">
                  <c:v>0.82</c:v>
                </c:pt>
                <c:pt idx="78">
                  <c:v>0.68</c:v>
                </c:pt>
                <c:pt idx="79">
                  <c:v>0.55000000000000004</c:v>
                </c:pt>
                <c:pt idx="80">
                  <c:v>0.74</c:v>
                </c:pt>
                <c:pt idx="81">
                  <c:v>0.86</c:v>
                </c:pt>
                <c:pt idx="82">
                  <c:v>1.0900000000000001</c:v>
                </c:pt>
                <c:pt idx="83">
                  <c:v>0.74</c:v>
                </c:pt>
                <c:pt idx="84">
                  <c:v>0.73</c:v>
                </c:pt>
                <c:pt idx="85">
                  <c:v>0.27</c:v>
                </c:pt>
                <c:pt idx="86">
                  <c:v>1.5</c:v>
                </c:pt>
                <c:pt idx="87">
                  <c:v>1.28</c:v>
                </c:pt>
                <c:pt idx="88">
                  <c:v>0.69</c:v>
                </c:pt>
                <c:pt idx="89">
                  <c:v>0.55000000000000004</c:v>
                </c:pt>
                <c:pt idx="90">
                  <c:v>0.67</c:v>
                </c:pt>
                <c:pt idx="91">
                  <c:v>0.8</c:v>
                </c:pt>
                <c:pt idx="92">
                  <c:v>0.49</c:v>
                </c:pt>
                <c:pt idx="93">
                  <c:v>0.44</c:v>
                </c:pt>
                <c:pt idx="94">
                  <c:v>0.6</c:v>
                </c:pt>
                <c:pt idx="95">
                  <c:v>0.34</c:v>
                </c:pt>
                <c:pt idx="96">
                  <c:v>0.37</c:v>
                </c:pt>
                <c:pt idx="97">
                  <c:v>0.38</c:v>
                </c:pt>
                <c:pt idx="9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07-4C3C-BB82-47872F5E3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80320"/>
        <c:axId val="1506624"/>
      </c:lineChart>
      <c:dateAx>
        <c:axId val="151480320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low"/>
        <c:spPr>
          <a:ln w="28575">
            <a:solidFill>
              <a:sysClr val="windowText" lastClr="000000"/>
            </a:solidFill>
          </a:ln>
        </c:spPr>
        <c:crossAx val="1506624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066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Chl a (µg.L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148032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'[V.2 - Données SOMLIT pour ch.V.xlsx]Feuil1'!$C$1</c:f>
              <c:strCache>
                <c:ptCount val="1"/>
                <c:pt idx="0">
                  <c:v>T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cat>
            <c:numRef>
              <c:f>'[V.2 - Données SOMLIT pour ch.V.xlsx]Feuil1'!$A$2:$A$100</c:f>
              <c:numCache>
                <c:formatCode>m/d/yyyy</c:formatCode>
                <c:ptCount val="99"/>
                <c:pt idx="0">
                  <c:v>42740</c:v>
                </c:pt>
                <c:pt idx="1">
                  <c:v>42744</c:v>
                </c:pt>
                <c:pt idx="2">
                  <c:v>42753</c:v>
                </c:pt>
                <c:pt idx="3">
                  <c:v>42761</c:v>
                </c:pt>
                <c:pt idx="4">
                  <c:v>42769</c:v>
                </c:pt>
                <c:pt idx="5">
                  <c:v>42773</c:v>
                </c:pt>
                <c:pt idx="6">
                  <c:v>42783</c:v>
                </c:pt>
                <c:pt idx="7">
                  <c:v>42790</c:v>
                </c:pt>
                <c:pt idx="8">
                  <c:v>42798</c:v>
                </c:pt>
                <c:pt idx="9">
                  <c:v>42803</c:v>
                </c:pt>
                <c:pt idx="10">
                  <c:v>42811</c:v>
                </c:pt>
                <c:pt idx="11">
                  <c:v>42819</c:v>
                </c:pt>
                <c:pt idx="12">
                  <c:v>42828</c:v>
                </c:pt>
                <c:pt idx="13">
                  <c:v>42832</c:v>
                </c:pt>
                <c:pt idx="14">
                  <c:v>42839</c:v>
                </c:pt>
                <c:pt idx="15">
                  <c:v>42849</c:v>
                </c:pt>
                <c:pt idx="16">
                  <c:v>42857</c:v>
                </c:pt>
                <c:pt idx="17">
                  <c:v>42864</c:v>
                </c:pt>
                <c:pt idx="18">
                  <c:v>42870</c:v>
                </c:pt>
                <c:pt idx="19">
                  <c:v>42877</c:v>
                </c:pt>
                <c:pt idx="20">
                  <c:v>42886</c:v>
                </c:pt>
                <c:pt idx="21">
                  <c:v>42892</c:v>
                </c:pt>
                <c:pt idx="22">
                  <c:v>42901</c:v>
                </c:pt>
                <c:pt idx="23">
                  <c:v>42906</c:v>
                </c:pt>
                <c:pt idx="24">
                  <c:v>42915</c:v>
                </c:pt>
                <c:pt idx="25">
                  <c:v>42922</c:v>
                </c:pt>
                <c:pt idx="26">
                  <c:v>42929</c:v>
                </c:pt>
                <c:pt idx="27">
                  <c:v>42936</c:v>
                </c:pt>
                <c:pt idx="28">
                  <c:v>42944</c:v>
                </c:pt>
                <c:pt idx="29">
                  <c:v>42952</c:v>
                </c:pt>
                <c:pt idx="30">
                  <c:v>42961</c:v>
                </c:pt>
                <c:pt idx="31">
                  <c:v>42965</c:v>
                </c:pt>
                <c:pt idx="32">
                  <c:v>42974</c:v>
                </c:pt>
                <c:pt idx="33">
                  <c:v>42982</c:v>
                </c:pt>
                <c:pt idx="34">
                  <c:v>42990</c:v>
                </c:pt>
                <c:pt idx="35">
                  <c:v>42995</c:v>
                </c:pt>
                <c:pt idx="36">
                  <c:v>43003</c:v>
                </c:pt>
                <c:pt idx="37">
                  <c:v>43011</c:v>
                </c:pt>
                <c:pt idx="38">
                  <c:v>43019</c:v>
                </c:pt>
                <c:pt idx="39">
                  <c:v>43024</c:v>
                </c:pt>
                <c:pt idx="40">
                  <c:v>43033</c:v>
                </c:pt>
                <c:pt idx="41">
                  <c:v>43040</c:v>
                </c:pt>
                <c:pt idx="42">
                  <c:v>43049</c:v>
                </c:pt>
                <c:pt idx="43">
                  <c:v>43053</c:v>
                </c:pt>
                <c:pt idx="44">
                  <c:v>43062</c:v>
                </c:pt>
                <c:pt idx="45">
                  <c:v>43069</c:v>
                </c:pt>
                <c:pt idx="46">
                  <c:v>43078</c:v>
                </c:pt>
                <c:pt idx="47">
                  <c:v>43083</c:v>
                </c:pt>
                <c:pt idx="48">
                  <c:v>43091</c:v>
                </c:pt>
                <c:pt idx="49">
                  <c:v>43098</c:v>
                </c:pt>
                <c:pt idx="50">
                  <c:v>43108</c:v>
                </c:pt>
                <c:pt idx="51">
                  <c:v>43115</c:v>
                </c:pt>
                <c:pt idx="52">
                  <c:v>43123</c:v>
                </c:pt>
                <c:pt idx="53">
                  <c:v>43129</c:v>
                </c:pt>
                <c:pt idx="54">
                  <c:v>43137</c:v>
                </c:pt>
                <c:pt idx="55">
                  <c:v>43144</c:v>
                </c:pt>
                <c:pt idx="56">
                  <c:v>43153</c:v>
                </c:pt>
                <c:pt idx="57">
                  <c:v>43158</c:v>
                </c:pt>
                <c:pt idx="58">
                  <c:v>43166</c:v>
                </c:pt>
                <c:pt idx="59">
                  <c:v>43174</c:v>
                </c:pt>
                <c:pt idx="60">
                  <c:v>43182</c:v>
                </c:pt>
                <c:pt idx="61">
                  <c:v>43187</c:v>
                </c:pt>
                <c:pt idx="62">
                  <c:v>43195</c:v>
                </c:pt>
                <c:pt idx="63">
                  <c:v>43203</c:v>
                </c:pt>
                <c:pt idx="64">
                  <c:v>43211</c:v>
                </c:pt>
                <c:pt idx="65">
                  <c:v>43216</c:v>
                </c:pt>
                <c:pt idx="66">
                  <c:v>43224</c:v>
                </c:pt>
                <c:pt idx="67">
                  <c:v>43233</c:v>
                </c:pt>
                <c:pt idx="68">
                  <c:v>43241</c:v>
                </c:pt>
                <c:pt idx="69">
                  <c:v>43245</c:v>
                </c:pt>
                <c:pt idx="70">
                  <c:v>43252</c:v>
                </c:pt>
                <c:pt idx="71">
                  <c:v>43262</c:v>
                </c:pt>
                <c:pt idx="72">
                  <c:v>43270</c:v>
                </c:pt>
                <c:pt idx="73">
                  <c:v>43276</c:v>
                </c:pt>
                <c:pt idx="74">
                  <c:v>43283</c:v>
                </c:pt>
                <c:pt idx="75">
                  <c:v>43291</c:v>
                </c:pt>
                <c:pt idx="76">
                  <c:v>43300</c:v>
                </c:pt>
                <c:pt idx="77">
                  <c:v>43306</c:v>
                </c:pt>
                <c:pt idx="78">
                  <c:v>43312</c:v>
                </c:pt>
                <c:pt idx="79">
                  <c:v>43320</c:v>
                </c:pt>
                <c:pt idx="80">
                  <c:v>43329</c:v>
                </c:pt>
                <c:pt idx="81">
                  <c:v>43336</c:v>
                </c:pt>
                <c:pt idx="82">
                  <c:v>43343</c:v>
                </c:pt>
                <c:pt idx="83">
                  <c:v>43349</c:v>
                </c:pt>
                <c:pt idx="84">
                  <c:v>43358</c:v>
                </c:pt>
                <c:pt idx="85">
                  <c:v>43366</c:v>
                </c:pt>
                <c:pt idx="86">
                  <c:v>43374</c:v>
                </c:pt>
                <c:pt idx="87">
                  <c:v>43378</c:v>
                </c:pt>
                <c:pt idx="88">
                  <c:v>43387</c:v>
                </c:pt>
                <c:pt idx="89">
                  <c:v>43395</c:v>
                </c:pt>
                <c:pt idx="90">
                  <c:v>43403</c:v>
                </c:pt>
                <c:pt idx="91">
                  <c:v>43408</c:v>
                </c:pt>
                <c:pt idx="92">
                  <c:v>43416</c:v>
                </c:pt>
                <c:pt idx="93">
                  <c:v>43424</c:v>
                </c:pt>
                <c:pt idx="94">
                  <c:v>43432</c:v>
                </c:pt>
                <c:pt idx="95">
                  <c:v>43438</c:v>
                </c:pt>
                <c:pt idx="96">
                  <c:v>43446</c:v>
                </c:pt>
                <c:pt idx="97">
                  <c:v>43454</c:v>
                </c:pt>
                <c:pt idx="98">
                  <c:v>43462</c:v>
                </c:pt>
              </c:numCache>
            </c:numRef>
          </c:cat>
          <c:val>
            <c:numRef>
              <c:f>'[V.2 - Données SOMLIT pour ch.V.xlsx]Feuil1'!$O$2:$O$100</c:f>
              <c:numCache>
                <c:formatCode>General</c:formatCode>
                <c:ptCount val="99"/>
                <c:pt idx="0">
                  <c:v>0.6</c:v>
                </c:pt>
                <c:pt idx="1">
                  <c:v>0.67</c:v>
                </c:pt>
                <c:pt idx="2">
                  <c:v>0.56000000000000005</c:v>
                </c:pt>
                <c:pt idx="3">
                  <c:v>1.46</c:v>
                </c:pt>
                <c:pt idx="4">
                  <c:v>1.21</c:v>
                </c:pt>
                <c:pt idx="5">
                  <c:v>0.79</c:v>
                </c:pt>
                <c:pt idx="6">
                  <c:v>0.81</c:v>
                </c:pt>
                <c:pt idx="7">
                  <c:v>0.76</c:v>
                </c:pt>
                <c:pt idx="8">
                  <c:v>0.75</c:v>
                </c:pt>
                <c:pt idx="9">
                  <c:v>0.61</c:v>
                </c:pt>
                <c:pt idx="10">
                  <c:v>0.69</c:v>
                </c:pt>
                <c:pt idx="11">
                  <c:v>0.75</c:v>
                </c:pt>
                <c:pt idx="12">
                  <c:v>0.97</c:v>
                </c:pt>
                <c:pt idx="13">
                  <c:v>1.73</c:v>
                </c:pt>
                <c:pt idx="14">
                  <c:v>1.57</c:v>
                </c:pt>
                <c:pt idx="15">
                  <c:v>1.36</c:v>
                </c:pt>
                <c:pt idx="16">
                  <c:v>1.73</c:v>
                </c:pt>
                <c:pt idx="17">
                  <c:v>1.46</c:v>
                </c:pt>
                <c:pt idx="18">
                  <c:v>1.53</c:v>
                </c:pt>
                <c:pt idx="19">
                  <c:v>1.74</c:v>
                </c:pt>
                <c:pt idx="20">
                  <c:v>1</c:v>
                </c:pt>
                <c:pt idx="21">
                  <c:v>0.72</c:v>
                </c:pt>
                <c:pt idx="22">
                  <c:v>0.86</c:v>
                </c:pt>
                <c:pt idx="23">
                  <c:v>0.79</c:v>
                </c:pt>
                <c:pt idx="24">
                  <c:v>0.69</c:v>
                </c:pt>
                <c:pt idx="25">
                  <c:v>0.82</c:v>
                </c:pt>
                <c:pt idx="26">
                  <c:v>0.7</c:v>
                </c:pt>
                <c:pt idx="27">
                  <c:v>0.54</c:v>
                </c:pt>
                <c:pt idx="28">
                  <c:v>0.6</c:v>
                </c:pt>
                <c:pt idx="29">
                  <c:v>0.8</c:v>
                </c:pt>
                <c:pt idx="30">
                  <c:v>0.79</c:v>
                </c:pt>
                <c:pt idx="31">
                  <c:v>0.6</c:v>
                </c:pt>
                <c:pt idx="32">
                  <c:v>0.75</c:v>
                </c:pt>
                <c:pt idx="33">
                  <c:v>0.45</c:v>
                </c:pt>
                <c:pt idx="34">
                  <c:v>0.55000000000000004</c:v>
                </c:pt>
                <c:pt idx="35">
                  <c:v>0.66</c:v>
                </c:pt>
                <c:pt idx="36">
                  <c:v>0.53</c:v>
                </c:pt>
                <c:pt idx="37">
                  <c:v>0.54</c:v>
                </c:pt>
                <c:pt idx="38">
                  <c:v>0.56999999999999995</c:v>
                </c:pt>
                <c:pt idx="39">
                  <c:v>0.56999999999999995</c:v>
                </c:pt>
                <c:pt idx="40">
                  <c:v>0.6</c:v>
                </c:pt>
                <c:pt idx="41">
                  <c:v>0.56999999999999995</c:v>
                </c:pt>
                <c:pt idx="42">
                  <c:v>0.54</c:v>
                </c:pt>
                <c:pt idx="43">
                  <c:v>0.54</c:v>
                </c:pt>
                <c:pt idx="44">
                  <c:v>0.74</c:v>
                </c:pt>
                <c:pt idx="45">
                  <c:v>0.45</c:v>
                </c:pt>
                <c:pt idx="46">
                  <c:v>0.43</c:v>
                </c:pt>
                <c:pt idx="47">
                  <c:v>0.57999999999999996</c:v>
                </c:pt>
                <c:pt idx="48">
                  <c:v>0.37</c:v>
                </c:pt>
                <c:pt idx="49">
                  <c:v>0.33</c:v>
                </c:pt>
                <c:pt idx="50">
                  <c:v>0.37</c:v>
                </c:pt>
                <c:pt idx="51">
                  <c:v>0.5</c:v>
                </c:pt>
                <c:pt idx="52">
                  <c:v>0.41</c:v>
                </c:pt>
                <c:pt idx="53">
                  <c:v>0.4</c:v>
                </c:pt>
                <c:pt idx="54">
                  <c:v>0.48</c:v>
                </c:pt>
                <c:pt idx="55">
                  <c:v>0.8</c:v>
                </c:pt>
                <c:pt idx="56">
                  <c:v>0.56999999999999995</c:v>
                </c:pt>
                <c:pt idx="57">
                  <c:v>0.8</c:v>
                </c:pt>
                <c:pt idx="58">
                  <c:v>0.86</c:v>
                </c:pt>
                <c:pt idx="59">
                  <c:v>1.19</c:v>
                </c:pt>
                <c:pt idx="60">
                  <c:v>1.04</c:v>
                </c:pt>
                <c:pt idx="61">
                  <c:v>0.99</c:v>
                </c:pt>
                <c:pt idx="62">
                  <c:v>1.2</c:v>
                </c:pt>
                <c:pt idx="63">
                  <c:v>2.44</c:v>
                </c:pt>
                <c:pt idx="64">
                  <c:v>3.6</c:v>
                </c:pt>
                <c:pt idx="65">
                  <c:v>3.19</c:v>
                </c:pt>
                <c:pt idx="66">
                  <c:v>1.52</c:v>
                </c:pt>
                <c:pt idx="67">
                  <c:v>0.59</c:v>
                </c:pt>
                <c:pt idx="68">
                  <c:v>2.85</c:v>
                </c:pt>
                <c:pt idx="69">
                  <c:v>4.3600000000000003</c:v>
                </c:pt>
                <c:pt idx="70">
                  <c:v>4.3600000000000003</c:v>
                </c:pt>
                <c:pt idx="71">
                  <c:v>1.1499999999999999</c:v>
                </c:pt>
                <c:pt idx="72">
                  <c:v>1.0900000000000001</c:v>
                </c:pt>
                <c:pt idx="73">
                  <c:v>2.06</c:v>
                </c:pt>
                <c:pt idx="74">
                  <c:v>0.78</c:v>
                </c:pt>
                <c:pt idx="75">
                  <c:v>0.85</c:v>
                </c:pt>
                <c:pt idx="76">
                  <c:v>1.03</c:v>
                </c:pt>
                <c:pt idx="77">
                  <c:v>0.82</c:v>
                </c:pt>
                <c:pt idx="78">
                  <c:v>0.68</c:v>
                </c:pt>
                <c:pt idx="79">
                  <c:v>0.55000000000000004</c:v>
                </c:pt>
                <c:pt idx="80">
                  <c:v>0.74</c:v>
                </c:pt>
                <c:pt idx="81">
                  <c:v>0.86</c:v>
                </c:pt>
                <c:pt idx="82">
                  <c:v>1.0900000000000001</c:v>
                </c:pt>
                <c:pt idx="83">
                  <c:v>0.74</c:v>
                </c:pt>
                <c:pt idx="84">
                  <c:v>0.73</c:v>
                </c:pt>
                <c:pt idx="85">
                  <c:v>0.27</c:v>
                </c:pt>
                <c:pt idx="86">
                  <c:v>1.5</c:v>
                </c:pt>
                <c:pt idx="87">
                  <c:v>1.28</c:v>
                </c:pt>
                <c:pt idx="88">
                  <c:v>0.69</c:v>
                </c:pt>
                <c:pt idx="89">
                  <c:v>0.55000000000000004</c:v>
                </c:pt>
                <c:pt idx="90">
                  <c:v>0.67</c:v>
                </c:pt>
                <c:pt idx="91">
                  <c:v>0.8</c:v>
                </c:pt>
                <c:pt idx="92">
                  <c:v>0.49</c:v>
                </c:pt>
                <c:pt idx="93">
                  <c:v>0.44</c:v>
                </c:pt>
                <c:pt idx="94">
                  <c:v>0.6</c:v>
                </c:pt>
                <c:pt idx="95">
                  <c:v>0.34</c:v>
                </c:pt>
                <c:pt idx="96">
                  <c:v>0.37</c:v>
                </c:pt>
                <c:pt idx="97">
                  <c:v>0.38</c:v>
                </c:pt>
                <c:pt idx="9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B-4D88-85A3-BE7B238C2E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844352"/>
        <c:axId val="150577152"/>
      </c:lineChart>
      <c:dateAx>
        <c:axId val="151844352"/>
        <c:scaling>
          <c:orientation val="minMax"/>
        </c:scaling>
        <c:delete val="0"/>
        <c:axPos val="b"/>
        <c:numFmt formatCode="[$-40C]mmmmm;@" sourceLinked="0"/>
        <c:majorTickMark val="out"/>
        <c:minorTickMark val="none"/>
        <c:tickLblPos val="low"/>
        <c:spPr>
          <a:ln w="28575">
            <a:solidFill>
              <a:sysClr val="windowText" lastClr="000000"/>
            </a:solidFill>
          </a:ln>
        </c:spPr>
        <c:crossAx val="150577152"/>
        <c:crosses val="autoZero"/>
        <c:auto val="1"/>
        <c:lblOffset val="100"/>
        <c:baseTimeUnit val="days"/>
        <c:majorUnit val="1"/>
        <c:majorTimeUnit val="months"/>
        <c:minorUnit val="1"/>
        <c:minorTimeUnit val="months"/>
      </c:dateAx>
      <c:valAx>
        <c:axId val="15057715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Chl a (µg.L</a:t>
                </a:r>
                <a:r>
                  <a:rPr lang="fr-FR" baseline="30000"/>
                  <a:t>-1</a:t>
                </a:r>
                <a:r>
                  <a:rPr lang="fr-FR"/>
                  <a:t>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crossAx val="151844352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5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22544137342492"/>
          <c:y val="6.6002430555555561E-2"/>
          <c:w val="0.7170839381704841"/>
          <c:h val="0.86799513888888891"/>
        </c:manualLayout>
      </c:layout>
      <c:scatterChart>
        <c:scatterStyle val="smoothMarker"/>
        <c:varyColors val="0"/>
        <c:ser>
          <c:idx val="2"/>
          <c:order val="0"/>
          <c:tx>
            <c:strRef>
              <c:f>test!$J$1</c:f>
              <c:strCache>
                <c:ptCount val="1"/>
                <c:pt idx="0">
                  <c:v>Total de bactéries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test!$F$2:$F$88</c:f>
              <c:numCache>
                <c:formatCode>m/d/yyyy</c:formatCode>
                <c:ptCount val="87"/>
                <c:pt idx="0">
                  <c:v>42790</c:v>
                </c:pt>
                <c:pt idx="1">
                  <c:v>42798</c:v>
                </c:pt>
                <c:pt idx="2">
                  <c:v>42803</c:v>
                </c:pt>
                <c:pt idx="3">
                  <c:v>42811</c:v>
                </c:pt>
                <c:pt idx="4">
                  <c:v>42819</c:v>
                </c:pt>
                <c:pt idx="5">
                  <c:v>42828</c:v>
                </c:pt>
                <c:pt idx="6">
                  <c:v>42832</c:v>
                </c:pt>
                <c:pt idx="7">
                  <c:v>42839</c:v>
                </c:pt>
                <c:pt idx="8">
                  <c:v>42849</c:v>
                </c:pt>
                <c:pt idx="9">
                  <c:v>42857</c:v>
                </c:pt>
                <c:pt idx="10">
                  <c:v>42864</c:v>
                </c:pt>
                <c:pt idx="11">
                  <c:v>42870</c:v>
                </c:pt>
                <c:pt idx="12">
                  <c:v>42877</c:v>
                </c:pt>
                <c:pt idx="13">
                  <c:v>42886</c:v>
                </c:pt>
                <c:pt idx="14">
                  <c:v>42892</c:v>
                </c:pt>
                <c:pt idx="15">
                  <c:v>42901</c:v>
                </c:pt>
                <c:pt idx="16">
                  <c:v>42906</c:v>
                </c:pt>
                <c:pt idx="17">
                  <c:v>42911</c:v>
                </c:pt>
                <c:pt idx="18">
                  <c:v>42922</c:v>
                </c:pt>
                <c:pt idx="19">
                  <c:v>42929</c:v>
                </c:pt>
                <c:pt idx="20">
                  <c:v>42936</c:v>
                </c:pt>
                <c:pt idx="21">
                  <c:v>42944</c:v>
                </c:pt>
                <c:pt idx="22">
                  <c:v>42952</c:v>
                </c:pt>
                <c:pt idx="23">
                  <c:v>42961</c:v>
                </c:pt>
                <c:pt idx="24">
                  <c:v>42965</c:v>
                </c:pt>
                <c:pt idx="25">
                  <c:v>42974</c:v>
                </c:pt>
                <c:pt idx="26">
                  <c:v>42982</c:v>
                </c:pt>
                <c:pt idx="27">
                  <c:v>42990</c:v>
                </c:pt>
                <c:pt idx="28">
                  <c:v>42995</c:v>
                </c:pt>
                <c:pt idx="29">
                  <c:v>43003</c:v>
                </c:pt>
                <c:pt idx="30">
                  <c:v>43012</c:v>
                </c:pt>
                <c:pt idx="31">
                  <c:v>43019</c:v>
                </c:pt>
                <c:pt idx="32">
                  <c:v>43024</c:v>
                </c:pt>
                <c:pt idx="33">
                  <c:v>43033</c:v>
                </c:pt>
                <c:pt idx="34">
                  <c:v>43040</c:v>
                </c:pt>
                <c:pt idx="35">
                  <c:v>43049</c:v>
                </c:pt>
                <c:pt idx="36">
                  <c:v>43053</c:v>
                </c:pt>
                <c:pt idx="37">
                  <c:v>43062</c:v>
                </c:pt>
                <c:pt idx="38">
                  <c:v>43069</c:v>
                </c:pt>
                <c:pt idx="39">
                  <c:v>43078</c:v>
                </c:pt>
                <c:pt idx="40">
                  <c:v>43083</c:v>
                </c:pt>
                <c:pt idx="41">
                  <c:v>43091</c:v>
                </c:pt>
                <c:pt idx="42">
                  <c:v>43098</c:v>
                </c:pt>
                <c:pt idx="43">
                  <c:v>43108</c:v>
                </c:pt>
                <c:pt idx="44">
                  <c:v>43115</c:v>
                </c:pt>
                <c:pt idx="45">
                  <c:v>43123</c:v>
                </c:pt>
                <c:pt idx="46">
                  <c:v>43129</c:v>
                </c:pt>
                <c:pt idx="47">
                  <c:v>43137</c:v>
                </c:pt>
                <c:pt idx="48">
                  <c:v>43144</c:v>
                </c:pt>
                <c:pt idx="49">
                  <c:v>43153</c:v>
                </c:pt>
                <c:pt idx="50">
                  <c:v>43158</c:v>
                </c:pt>
                <c:pt idx="51">
                  <c:v>43166</c:v>
                </c:pt>
                <c:pt idx="52">
                  <c:v>43174</c:v>
                </c:pt>
                <c:pt idx="53">
                  <c:v>43182</c:v>
                </c:pt>
                <c:pt idx="54">
                  <c:v>43187</c:v>
                </c:pt>
                <c:pt idx="55">
                  <c:v>43195</c:v>
                </c:pt>
                <c:pt idx="56">
                  <c:v>43203</c:v>
                </c:pt>
                <c:pt idx="57">
                  <c:v>43211</c:v>
                </c:pt>
                <c:pt idx="58">
                  <c:v>43216</c:v>
                </c:pt>
                <c:pt idx="59">
                  <c:v>43224</c:v>
                </c:pt>
                <c:pt idx="60">
                  <c:v>43232</c:v>
                </c:pt>
                <c:pt idx="61">
                  <c:v>43241</c:v>
                </c:pt>
                <c:pt idx="62">
                  <c:v>43245</c:v>
                </c:pt>
                <c:pt idx="63">
                  <c:v>43252</c:v>
                </c:pt>
                <c:pt idx="64">
                  <c:v>43262</c:v>
                </c:pt>
                <c:pt idx="65">
                  <c:v>43270</c:v>
                </c:pt>
                <c:pt idx="66">
                  <c:v>43276</c:v>
                </c:pt>
                <c:pt idx="67">
                  <c:v>43283</c:v>
                </c:pt>
                <c:pt idx="68">
                  <c:v>43291</c:v>
                </c:pt>
                <c:pt idx="69">
                  <c:v>43300</c:v>
                </c:pt>
                <c:pt idx="70">
                  <c:v>43307</c:v>
                </c:pt>
                <c:pt idx="71">
                  <c:v>43314</c:v>
                </c:pt>
                <c:pt idx="72">
                  <c:v>43322</c:v>
                </c:pt>
                <c:pt idx="73">
                  <c:v>43329</c:v>
                </c:pt>
                <c:pt idx="74">
                  <c:v>43336</c:v>
                </c:pt>
                <c:pt idx="75">
                  <c:v>43343</c:v>
                </c:pt>
                <c:pt idx="76">
                  <c:v>43351</c:v>
                </c:pt>
                <c:pt idx="77">
                  <c:v>43356</c:v>
                </c:pt>
                <c:pt idx="78">
                  <c:v>43364</c:v>
                </c:pt>
                <c:pt idx="79">
                  <c:v>43370</c:v>
                </c:pt>
                <c:pt idx="80">
                  <c:v>43377</c:v>
                </c:pt>
                <c:pt idx="81">
                  <c:v>43383</c:v>
                </c:pt>
                <c:pt idx="82">
                  <c:v>43389</c:v>
                </c:pt>
                <c:pt idx="83">
                  <c:v>43397</c:v>
                </c:pt>
                <c:pt idx="84">
                  <c:v>43404</c:v>
                </c:pt>
                <c:pt idx="85">
                  <c:v>43414</c:v>
                </c:pt>
                <c:pt idx="86">
                  <c:v>43421</c:v>
                </c:pt>
              </c:numCache>
            </c:numRef>
          </c:xVal>
          <c:yVal>
            <c:numRef>
              <c:f>test!$K$2:$K$87</c:f>
              <c:numCache>
                <c:formatCode>General</c:formatCode>
                <c:ptCount val="86"/>
                <c:pt idx="0">
                  <c:v>840214.78557148401</c:v>
                </c:pt>
                <c:pt idx="1">
                  <c:v>876012.22096963401</c:v>
                </c:pt>
                <c:pt idx="2">
                  <c:v>896735.48069907259</c:v>
                </c:pt>
                <c:pt idx="3">
                  <c:v>909417.71159540536</c:v>
                </c:pt>
                <c:pt idx="4">
                  <c:v>822052.6282292502</c:v>
                </c:pt>
                <c:pt idx="5">
                  <c:v>845503.51618455921</c:v>
                </c:pt>
                <c:pt idx="6">
                  <c:v>967208.84948872356</c:v>
                </c:pt>
                <c:pt idx="7">
                  <c:v>1089114.3726751569</c:v>
                </c:pt>
                <c:pt idx="8">
                  <c:v>1220273.8600790519</c:v>
                </c:pt>
                <c:pt idx="9">
                  <c:v>1245851.6326783553</c:v>
                </c:pt>
                <c:pt idx="10">
                  <c:v>1344928.2687847358</c:v>
                </c:pt>
                <c:pt idx="11">
                  <c:v>1503661.4885854605</c:v>
                </c:pt>
                <c:pt idx="12">
                  <c:v>1470010.6554490849</c:v>
                </c:pt>
                <c:pt idx="13">
                  <c:v>1455818.7914606486</c:v>
                </c:pt>
                <c:pt idx="14">
                  <c:v>1319707.6617361619</c:v>
                </c:pt>
                <c:pt idx="15">
                  <c:v>1057533.4754131837</c:v>
                </c:pt>
                <c:pt idx="16">
                  <c:v>883633.32604799885</c:v>
                </c:pt>
                <c:pt idx="17">
                  <c:v>763035.46490511857</c:v>
                </c:pt>
                <c:pt idx="18">
                  <c:v>735644.32990549086</c:v>
                </c:pt>
                <c:pt idx="19">
                  <c:v>887984.99769300153</c:v>
                </c:pt>
                <c:pt idx="20">
                  <c:v>947553.40157173551</c:v>
                </c:pt>
                <c:pt idx="21">
                  <c:v>1009901.5057437902</c:v>
                </c:pt>
                <c:pt idx="22">
                  <c:v>1156065.1867429642</c:v>
                </c:pt>
                <c:pt idx="23">
                  <c:v>1289230.4034412974</c:v>
                </c:pt>
                <c:pt idx="24">
                  <c:v>1328111.2211416208</c:v>
                </c:pt>
                <c:pt idx="25">
                  <c:v>1218417.0636802185</c:v>
                </c:pt>
                <c:pt idx="26">
                  <c:v>1167731.2674930983</c:v>
                </c:pt>
                <c:pt idx="27">
                  <c:v>1176735.0308714628</c:v>
                </c:pt>
                <c:pt idx="28">
                  <c:v>1164024.4222721863</c:v>
                </c:pt>
                <c:pt idx="29">
                  <c:v>1156139.4975054571</c:v>
                </c:pt>
                <c:pt idx="30">
                  <c:v>1106108.6213133256</c:v>
                </c:pt>
                <c:pt idx="31">
                  <c:v>1127020.2694285233</c:v>
                </c:pt>
                <c:pt idx="32">
                  <c:v>1159855.8661175608</c:v>
                </c:pt>
                <c:pt idx="33">
                  <c:v>1093280.1550629586</c:v>
                </c:pt>
                <c:pt idx="34">
                  <c:v>986778.19287652709</c:v>
                </c:pt>
                <c:pt idx="35">
                  <c:v>901761.50325483363</c:v>
                </c:pt>
                <c:pt idx="36">
                  <c:v>813117.60668498324</c:v>
                </c:pt>
                <c:pt idx="37">
                  <c:v>750914.14187344257</c:v>
                </c:pt>
                <c:pt idx="38">
                  <c:v>686106.71273199958</c:v>
                </c:pt>
                <c:pt idx="39">
                  <c:v>670584.0909113806</c:v>
                </c:pt>
                <c:pt idx="40">
                  <c:v>700031.65530862415</c:v>
                </c:pt>
                <c:pt idx="41">
                  <c:v>713803.52629598021</c:v>
                </c:pt>
                <c:pt idx="42">
                  <c:v>717663.70111521112</c:v>
                </c:pt>
                <c:pt idx="43">
                  <c:v>696518.63549288083</c:v>
                </c:pt>
                <c:pt idx="44">
                  <c:v>671288.23194907815</c:v>
                </c:pt>
                <c:pt idx="45">
                  <c:v>654160.79024728388</c:v>
                </c:pt>
                <c:pt idx="46">
                  <c:v>644719.66813349561</c:v>
                </c:pt>
                <c:pt idx="47">
                  <c:v>653055.08515158051</c:v>
                </c:pt>
                <c:pt idx="48">
                  <c:v>660269.71473280492</c:v>
                </c:pt>
                <c:pt idx="49">
                  <c:v>636143.55321671162</c:v>
                </c:pt>
                <c:pt idx="50">
                  <c:v>588709.69074120279</c:v>
                </c:pt>
                <c:pt idx="51">
                  <c:v>563047.08482586395</c:v>
                </c:pt>
                <c:pt idx="52">
                  <c:v>566704.79828666546</c:v>
                </c:pt>
                <c:pt idx="53">
                  <c:v>652720.02449555509</c:v>
                </c:pt>
                <c:pt idx="54">
                  <c:v>861534.35683713667</c:v>
                </c:pt>
                <c:pt idx="55">
                  <c:v>1157786.0334698819</c:v>
                </c:pt>
                <c:pt idx="56">
                  <c:v>1368360.5852421205</c:v>
                </c:pt>
                <c:pt idx="57">
                  <c:v>1349697.595965296</c:v>
                </c:pt>
                <c:pt idx="58">
                  <c:v>1194359.9438430332</c:v>
                </c:pt>
                <c:pt idx="59">
                  <c:v>1051955.5271591914</c:v>
                </c:pt>
                <c:pt idx="60">
                  <c:v>1048274.0507554505</c:v>
                </c:pt>
                <c:pt idx="61">
                  <c:v>1095439.7990240445</c:v>
                </c:pt>
                <c:pt idx="62">
                  <c:v>1226463.5070062913</c:v>
                </c:pt>
                <c:pt idx="63">
                  <c:v>1421463.8916218355</c:v>
                </c:pt>
                <c:pt idx="64">
                  <c:v>1556601.2583093736</c:v>
                </c:pt>
                <c:pt idx="65">
                  <c:v>1631290.6722800732</c:v>
                </c:pt>
                <c:pt idx="66">
                  <c:v>1474045.3001757488</c:v>
                </c:pt>
                <c:pt idx="67">
                  <c:v>1251870.823952388</c:v>
                </c:pt>
                <c:pt idx="68">
                  <c:v>1090487.0924787559</c:v>
                </c:pt>
                <c:pt idx="69">
                  <c:v>1011529.9592106988</c:v>
                </c:pt>
                <c:pt idx="70">
                  <c:v>1007387.9579986781</c:v>
                </c:pt>
                <c:pt idx="71">
                  <c:v>1029985.8151500783</c:v>
                </c:pt>
                <c:pt idx="72">
                  <c:v>1007662.2249431936</c:v>
                </c:pt>
                <c:pt idx="73">
                  <c:v>965363.95835152175</c:v>
                </c:pt>
                <c:pt idx="74">
                  <c:v>932646.7074942427</c:v>
                </c:pt>
                <c:pt idx="75">
                  <c:v>945712.280299359</c:v>
                </c:pt>
                <c:pt idx="76">
                  <c:v>1034711.4065363351</c:v>
                </c:pt>
                <c:pt idx="77">
                  <c:v>1077420.9581081346</c:v>
                </c:pt>
                <c:pt idx="78">
                  <c:v>1054793.9465809464</c:v>
                </c:pt>
                <c:pt idx="79">
                  <c:v>972492.32776007056</c:v>
                </c:pt>
                <c:pt idx="80">
                  <c:v>865522.71810143068</c:v>
                </c:pt>
                <c:pt idx="81">
                  <c:v>823752.07273107115</c:v>
                </c:pt>
                <c:pt idx="82">
                  <c:v>899684.30497023463</c:v>
                </c:pt>
                <c:pt idx="83">
                  <c:v>979427.08410350978</c:v>
                </c:pt>
                <c:pt idx="84">
                  <c:v>983446.94152753428</c:v>
                </c:pt>
                <c:pt idx="85">
                  <c:v>985781.09004542232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B1-4942-88CB-31C77ADBF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47680"/>
        <c:axId val="109849984"/>
      </c:scatterChart>
      <c:valAx>
        <c:axId val="109847680"/>
        <c:scaling>
          <c:orientation val="minMax"/>
          <c:max val="43460"/>
          <c:min val="42750"/>
        </c:scaling>
        <c:delete val="1"/>
        <c:axPos val="b"/>
        <c:numFmt formatCode="[$-40C]mmmmm;@" sourceLinked="0"/>
        <c:majorTickMark val="out"/>
        <c:minorTickMark val="none"/>
        <c:tickLblPos val="nextTo"/>
        <c:crossAx val="109849984"/>
        <c:crosses val="autoZero"/>
        <c:crossBetween val="midCat"/>
        <c:majorUnit val="30"/>
      </c:valAx>
      <c:valAx>
        <c:axId val="109849984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fr-FR">
                    <a:solidFill>
                      <a:schemeClr val="bg1"/>
                    </a:solidFill>
                  </a:rPr>
                  <a:t>Nombre de bactéries par mL</a:t>
                </a:r>
              </a:p>
            </c:rich>
          </c:tx>
          <c:layout>
            <c:manualLayout>
              <c:xMode val="edge"/>
              <c:yMode val="edge"/>
              <c:x val="2.6308432152227276E-2"/>
              <c:y val="0.23204919400396201"/>
            </c:manualLayout>
          </c:layout>
          <c:overlay val="0"/>
        </c:title>
        <c:numFmt formatCode="0.0E+00" sourceLinked="0"/>
        <c:majorTickMark val="out"/>
        <c:minorTickMark val="none"/>
        <c:tickLblPos val="nextTo"/>
        <c:crossAx val="109847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F1F40A-6E29-4B20-AD8F-977DF0258989}" type="presOf" srcId="{5E0F3061-3CB3-42F7-A1AB-354AE86B10DA}" destId="{A88F7201-1470-48B0-8EF2-E4021564BCD8}" srcOrd="0" destOrd="0" presId="urn:microsoft.com/office/officeart/2005/8/layout/hChevron3"/>
    <dgm:cxn modelId="{52B5A662-3B7C-4E1B-B8EA-915A6F604F54}" type="presOf" srcId="{9FF52654-52B7-445C-B2A6-0F2D62160D93}" destId="{56BDECCF-8C93-4682-A5FC-0E28C4D0C525}" srcOrd="0" destOrd="0" presId="urn:microsoft.com/office/officeart/2005/8/layout/hChevron3"/>
    <dgm:cxn modelId="{06A39D42-F7FE-40BF-B767-ED4FF968A5BD}" type="presOf" srcId="{09A4C903-20ED-417F-AD65-0089D92A90AC}" destId="{9667EC8C-663C-4F35-998D-71C4F173DA01}" srcOrd="0" destOrd="0" presId="urn:microsoft.com/office/officeart/2005/8/layout/hChevron3"/>
    <dgm:cxn modelId="{176784B2-DBF2-40BF-9790-A3535590E109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CC0B61D0-3387-4146-8770-EBDA8C3E9E30}" type="presOf" srcId="{7A222C02-C3E0-4CBC-83BA-B718589C4539}" destId="{7BE3E493-203F-4A19-BA17-C63289FCA4B8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16F598BD-FB91-46F5-853F-F932E700B639}" type="presParOf" srcId="{7BE3E493-203F-4A19-BA17-C63289FCA4B8}" destId="{56BDECCF-8C93-4682-A5FC-0E28C4D0C525}" srcOrd="0" destOrd="0" presId="urn:microsoft.com/office/officeart/2005/8/layout/hChevron3"/>
    <dgm:cxn modelId="{D1BFB61B-2E4C-460D-991A-B1E70284A0EA}" type="presParOf" srcId="{7BE3E493-203F-4A19-BA17-C63289FCA4B8}" destId="{6D088102-403B-4925-B0FA-2B9A539B45C1}" srcOrd="1" destOrd="0" presId="urn:microsoft.com/office/officeart/2005/8/layout/hChevron3"/>
    <dgm:cxn modelId="{F9948F81-232E-4DD7-8304-4B30207B9136}" type="presParOf" srcId="{7BE3E493-203F-4A19-BA17-C63289FCA4B8}" destId="{9667EC8C-663C-4F35-998D-71C4F173DA01}" srcOrd="2" destOrd="0" presId="urn:microsoft.com/office/officeart/2005/8/layout/hChevron3"/>
    <dgm:cxn modelId="{222C8B47-1764-49AE-A9C6-C867D1CC0551}" type="presParOf" srcId="{7BE3E493-203F-4A19-BA17-C63289FCA4B8}" destId="{E15A89DB-2D02-4632-AED7-E69F452803A1}" srcOrd="3" destOrd="0" presId="urn:microsoft.com/office/officeart/2005/8/layout/hChevron3"/>
    <dgm:cxn modelId="{3A91A98C-B338-4CDD-9CDA-6D3ED9AD7150}" type="presParOf" srcId="{7BE3E493-203F-4A19-BA17-C63289FCA4B8}" destId="{A88F7201-1470-48B0-8EF2-E4021564BCD8}" srcOrd="4" destOrd="0" presId="urn:microsoft.com/office/officeart/2005/8/layout/hChevron3"/>
    <dgm:cxn modelId="{42113ECF-2E9E-4E29-8DD0-2CD994757190}" type="presParOf" srcId="{7BE3E493-203F-4A19-BA17-C63289FCA4B8}" destId="{429B415E-BF52-4932-BC9D-4CA58B1FA081}" srcOrd="5" destOrd="0" presId="urn:microsoft.com/office/officeart/2005/8/layout/hChevron3"/>
    <dgm:cxn modelId="{0040622D-817F-4A16-880B-FDB7116BD0FD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F701DB-6750-47AD-BC06-8835D8DB413F}" type="presOf" srcId="{7A222C02-C3E0-4CBC-83BA-B718589C4539}" destId="{7BE3E493-203F-4A19-BA17-C63289FCA4B8}" srcOrd="0" destOrd="0" presId="urn:microsoft.com/office/officeart/2005/8/layout/hChevron3"/>
    <dgm:cxn modelId="{85F6E648-D095-401E-AD9B-041D506F6956}" type="presOf" srcId="{09A4C903-20ED-417F-AD65-0089D92A90AC}" destId="{9667EC8C-663C-4F35-998D-71C4F173DA01}" srcOrd="0" destOrd="0" presId="urn:microsoft.com/office/officeart/2005/8/layout/hChevron3"/>
    <dgm:cxn modelId="{0B658D10-42C1-4647-9D04-FDFF99362D59}" type="presOf" srcId="{5E0F3061-3CB3-42F7-A1AB-354AE86B10DA}" destId="{A88F7201-1470-48B0-8EF2-E4021564BCD8}" srcOrd="0" destOrd="0" presId="urn:microsoft.com/office/officeart/2005/8/layout/hChevron3"/>
    <dgm:cxn modelId="{7183DA87-5337-47CD-9B46-FAEAE033B81F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0CD1CDCA-B4A7-482B-847A-6A9455303854}" type="presOf" srcId="{4DAEBFE3-F632-417E-832D-E83E28429C53}" destId="{0174FEB3-2C31-4F6F-9D96-BC97BFA19803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C937788B-D310-4BB9-8D61-1715041F5DE6}" type="presOf" srcId="{9FF52654-52B7-445C-B2A6-0F2D62160D93}" destId="{56BDECCF-8C93-4682-A5FC-0E28C4D0C525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3F91B868-23AF-474A-8DB2-4082C9490D39}" type="presParOf" srcId="{7BE3E493-203F-4A19-BA17-C63289FCA4B8}" destId="{56BDECCF-8C93-4682-A5FC-0E28C4D0C525}" srcOrd="0" destOrd="0" presId="urn:microsoft.com/office/officeart/2005/8/layout/hChevron3"/>
    <dgm:cxn modelId="{7E954A5A-2A3A-46FB-909B-18E05C206C7F}" type="presParOf" srcId="{7BE3E493-203F-4A19-BA17-C63289FCA4B8}" destId="{6D088102-403B-4925-B0FA-2B9A539B45C1}" srcOrd="1" destOrd="0" presId="urn:microsoft.com/office/officeart/2005/8/layout/hChevron3"/>
    <dgm:cxn modelId="{5D666DF8-88A0-4E91-9A11-8FCF4398371A}" type="presParOf" srcId="{7BE3E493-203F-4A19-BA17-C63289FCA4B8}" destId="{9667EC8C-663C-4F35-998D-71C4F173DA01}" srcOrd="2" destOrd="0" presId="urn:microsoft.com/office/officeart/2005/8/layout/hChevron3"/>
    <dgm:cxn modelId="{4558B8AA-DB17-4FA0-96B5-32E70A5580D2}" type="presParOf" srcId="{7BE3E493-203F-4A19-BA17-C63289FCA4B8}" destId="{E15A89DB-2D02-4632-AED7-E69F452803A1}" srcOrd="3" destOrd="0" presId="urn:microsoft.com/office/officeart/2005/8/layout/hChevron3"/>
    <dgm:cxn modelId="{16875130-2361-4B4E-9E5C-9D3E695BE28E}" type="presParOf" srcId="{7BE3E493-203F-4A19-BA17-C63289FCA4B8}" destId="{0174FEB3-2C31-4F6F-9D96-BC97BFA19803}" srcOrd="4" destOrd="0" presId="urn:microsoft.com/office/officeart/2005/8/layout/hChevron3"/>
    <dgm:cxn modelId="{48AA6BD8-0F2F-4F77-B34B-7B9DE0FB3AE4}" type="presParOf" srcId="{7BE3E493-203F-4A19-BA17-C63289FCA4B8}" destId="{10B6156F-6ECB-49E9-8784-F36FAC3438ED}" srcOrd="5" destOrd="0" presId="urn:microsoft.com/office/officeart/2005/8/layout/hChevron3"/>
    <dgm:cxn modelId="{B14124D8-5AD7-4D02-BB9F-FA0478C5FC83}" type="presParOf" srcId="{7BE3E493-203F-4A19-BA17-C63289FCA4B8}" destId="{A88F7201-1470-48B0-8EF2-E4021564BCD8}" srcOrd="6" destOrd="0" presId="urn:microsoft.com/office/officeart/2005/8/layout/hChevron3"/>
    <dgm:cxn modelId="{5A6C0874-D169-4CDB-8DF0-5597BC4E9821}" type="presParOf" srcId="{7BE3E493-203F-4A19-BA17-C63289FCA4B8}" destId="{429B415E-BF52-4932-BC9D-4CA58B1FA081}" srcOrd="7" destOrd="0" presId="urn:microsoft.com/office/officeart/2005/8/layout/hChevron3"/>
    <dgm:cxn modelId="{321915D1-9CD2-4148-8F5C-82637AC895CB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D3AC87-27C2-4E67-BAF8-56DC1CAB53E0}" type="presOf" srcId="{61C31C4F-F71E-4933-8B4D-FEAFD15BD992}" destId="{7BA33AE6-EC2B-411D-A0D7-0598B8CCDE11}" srcOrd="0" destOrd="0" presId="urn:microsoft.com/office/officeart/2005/8/layout/hChevron3"/>
    <dgm:cxn modelId="{A3E80E17-76C8-4980-8038-6E50A2D847EE}" type="presOf" srcId="{4DAEBFE3-F632-417E-832D-E83E28429C53}" destId="{0174FEB3-2C31-4F6F-9D96-BC97BFA19803}" srcOrd="0" destOrd="0" presId="urn:microsoft.com/office/officeart/2005/8/layout/hChevron3"/>
    <dgm:cxn modelId="{0D39BE89-73CB-40C5-BBF5-E9777B62793D}" type="presOf" srcId="{7A222C02-C3E0-4CBC-83BA-B718589C4539}" destId="{7BE3E493-203F-4A19-BA17-C63289FCA4B8}" srcOrd="0" destOrd="0" presId="urn:microsoft.com/office/officeart/2005/8/layout/hChevron3"/>
    <dgm:cxn modelId="{8BD2FCBB-C0C9-4CE1-99D8-6FB7AF56EF4E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55F29346-226C-4892-AED6-6818FE5ADDFC}" type="presOf" srcId="{09A4C903-20ED-417F-AD65-0089D92A90AC}" destId="{9667EC8C-663C-4F35-998D-71C4F173DA01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682AE92B-9E59-4B4E-87F0-A0EF7C8967E6}" type="presOf" srcId="{5E0F3061-3CB3-42F7-A1AB-354AE86B10DA}" destId="{A88F7201-1470-48B0-8EF2-E4021564BCD8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E316FBCA-831E-42D3-9AD8-92E308F90CCD}" type="presParOf" srcId="{7BE3E493-203F-4A19-BA17-C63289FCA4B8}" destId="{56BDECCF-8C93-4682-A5FC-0E28C4D0C525}" srcOrd="0" destOrd="0" presId="urn:microsoft.com/office/officeart/2005/8/layout/hChevron3"/>
    <dgm:cxn modelId="{961DA3B4-49B5-4842-B707-C2221F862C10}" type="presParOf" srcId="{7BE3E493-203F-4A19-BA17-C63289FCA4B8}" destId="{6D088102-403B-4925-B0FA-2B9A539B45C1}" srcOrd="1" destOrd="0" presId="urn:microsoft.com/office/officeart/2005/8/layout/hChevron3"/>
    <dgm:cxn modelId="{CF574951-A9D2-461E-9206-5B79D494EECD}" type="presParOf" srcId="{7BE3E493-203F-4A19-BA17-C63289FCA4B8}" destId="{9667EC8C-663C-4F35-998D-71C4F173DA01}" srcOrd="2" destOrd="0" presId="urn:microsoft.com/office/officeart/2005/8/layout/hChevron3"/>
    <dgm:cxn modelId="{1E6467BE-2AD4-4758-B9A0-3B9D9A82967A}" type="presParOf" srcId="{7BE3E493-203F-4A19-BA17-C63289FCA4B8}" destId="{E15A89DB-2D02-4632-AED7-E69F452803A1}" srcOrd="3" destOrd="0" presId="urn:microsoft.com/office/officeart/2005/8/layout/hChevron3"/>
    <dgm:cxn modelId="{F54FC30D-7EFB-4C38-9CE8-ACEB2F1D4DC6}" type="presParOf" srcId="{7BE3E493-203F-4A19-BA17-C63289FCA4B8}" destId="{0174FEB3-2C31-4F6F-9D96-BC97BFA19803}" srcOrd="4" destOrd="0" presId="urn:microsoft.com/office/officeart/2005/8/layout/hChevron3"/>
    <dgm:cxn modelId="{A4FB0811-67B9-4CF8-91FC-648DF78D331C}" type="presParOf" srcId="{7BE3E493-203F-4A19-BA17-C63289FCA4B8}" destId="{10B6156F-6ECB-49E9-8784-F36FAC3438ED}" srcOrd="5" destOrd="0" presId="urn:microsoft.com/office/officeart/2005/8/layout/hChevron3"/>
    <dgm:cxn modelId="{027C21C8-B14E-4543-96E8-EDBA073E2A7F}" type="presParOf" srcId="{7BE3E493-203F-4A19-BA17-C63289FCA4B8}" destId="{A88F7201-1470-48B0-8EF2-E4021564BCD8}" srcOrd="6" destOrd="0" presId="urn:microsoft.com/office/officeart/2005/8/layout/hChevron3"/>
    <dgm:cxn modelId="{58160BFE-F549-4FC0-B8AB-E9BF230B8CF5}" type="presParOf" srcId="{7BE3E493-203F-4A19-BA17-C63289FCA4B8}" destId="{429B415E-BF52-4932-BC9D-4CA58B1FA081}" srcOrd="7" destOrd="0" presId="urn:microsoft.com/office/officeart/2005/8/layout/hChevron3"/>
    <dgm:cxn modelId="{660DBE2C-5514-4ED0-A9D3-387C4D6C5769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C3AE99C-0DC6-4FCB-88F6-6DD84F902E3F}" type="presOf" srcId="{61C31C4F-F71E-4933-8B4D-FEAFD15BD992}" destId="{7BA33AE6-EC2B-411D-A0D7-0598B8CCDE11}" srcOrd="0" destOrd="0" presId="urn:microsoft.com/office/officeart/2005/8/layout/hChevron3"/>
    <dgm:cxn modelId="{5E1D61E5-84F2-450F-8F65-4610D0B22DE6}" type="presOf" srcId="{09A4C903-20ED-417F-AD65-0089D92A90AC}" destId="{9667EC8C-663C-4F35-998D-71C4F173DA0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9E582019-0D30-4B71-9640-AF641B764DD7}" type="presOf" srcId="{5E0F3061-3CB3-42F7-A1AB-354AE86B10DA}" destId="{A88F7201-1470-48B0-8EF2-E4021564BCD8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D374CC42-6035-45FB-A6CF-A36A6BE1FCD9}" type="presOf" srcId="{9FF52654-52B7-445C-B2A6-0F2D62160D93}" destId="{56BDECCF-8C93-4682-A5FC-0E28C4D0C525}" srcOrd="0" destOrd="0" presId="urn:microsoft.com/office/officeart/2005/8/layout/hChevron3"/>
    <dgm:cxn modelId="{CE2D96C1-238D-470F-9B98-8EF2CA2EE78B}" type="presOf" srcId="{7A222C02-C3E0-4CBC-83BA-B718589C4539}" destId="{7BE3E493-203F-4A19-BA17-C63289FCA4B8}" srcOrd="0" destOrd="0" presId="urn:microsoft.com/office/officeart/2005/8/layout/hChevron3"/>
    <dgm:cxn modelId="{876135B1-8075-4BA0-81C1-C0F17A93D9FE}" type="presOf" srcId="{4DAEBFE3-F632-417E-832D-E83E28429C53}" destId="{0174FEB3-2C31-4F6F-9D96-BC97BFA19803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100EE177-3101-4B6A-856C-AA2F5D684CE6}" type="presParOf" srcId="{7BE3E493-203F-4A19-BA17-C63289FCA4B8}" destId="{56BDECCF-8C93-4682-A5FC-0E28C4D0C525}" srcOrd="0" destOrd="0" presId="urn:microsoft.com/office/officeart/2005/8/layout/hChevron3"/>
    <dgm:cxn modelId="{F2BB16F8-18F2-4B2D-89F6-FFE148BE1071}" type="presParOf" srcId="{7BE3E493-203F-4A19-BA17-C63289FCA4B8}" destId="{6D088102-403B-4925-B0FA-2B9A539B45C1}" srcOrd="1" destOrd="0" presId="urn:microsoft.com/office/officeart/2005/8/layout/hChevron3"/>
    <dgm:cxn modelId="{8A5B8D38-543B-4878-A8A4-AE9E87A2FFFA}" type="presParOf" srcId="{7BE3E493-203F-4A19-BA17-C63289FCA4B8}" destId="{9667EC8C-663C-4F35-998D-71C4F173DA01}" srcOrd="2" destOrd="0" presId="urn:microsoft.com/office/officeart/2005/8/layout/hChevron3"/>
    <dgm:cxn modelId="{5F119938-5242-4E59-9781-85D598AC2769}" type="presParOf" srcId="{7BE3E493-203F-4A19-BA17-C63289FCA4B8}" destId="{E15A89DB-2D02-4632-AED7-E69F452803A1}" srcOrd="3" destOrd="0" presId="urn:microsoft.com/office/officeart/2005/8/layout/hChevron3"/>
    <dgm:cxn modelId="{8942CF64-8BBF-4B0E-89B2-CE786153D8D0}" type="presParOf" srcId="{7BE3E493-203F-4A19-BA17-C63289FCA4B8}" destId="{0174FEB3-2C31-4F6F-9D96-BC97BFA19803}" srcOrd="4" destOrd="0" presId="urn:microsoft.com/office/officeart/2005/8/layout/hChevron3"/>
    <dgm:cxn modelId="{809216E7-D278-4C4E-BDEC-1C515CFACD45}" type="presParOf" srcId="{7BE3E493-203F-4A19-BA17-C63289FCA4B8}" destId="{10B6156F-6ECB-49E9-8784-F36FAC3438ED}" srcOrd="5" destOrd="0" presId="urn:microsoft.com/office/officeart/2005/8/layout/hChevron3"/>
    <dgm:cxn modelId="{967DDB47-5759-4867-8C2F-B6A8C0691F43}" type="presParOf" srcId="{7BE3E493-203F-4A19-BA17-C63289FCA4B8}" destId="{A88F7201-1470-48B0-8EF2-E4021564BCD8}" srcOrd="6" destOrd="0" presId="urn:microsoft.com/office/officeart/2005/8/layout/hChevron3"/>
    <dgm:cxn modelId="{75874986-D0F7-480A-906E-6549AA21E94C}" type="presParOf" srcId="{7BE3E493-203F-4A19-BA17-C63289FCA4B8}" destId="{429B415E-BF52-4932-BC9D-4CA58B1FA081}" srcOrd="7" destOrd="0" presId="urn:microsoft.com/office/officeart/2005/8/layout/hChevron3"/>
    <dgm:cxn modelId="{54BA0E99-88D3-4AC5-8905-A82BA1DCCA08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F375DA2A-4588-4AAA-B072-380C6C539833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D7265E1B-70DD-4FA5-B0F1-1E5D006CB617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9DFE225B-0B6C-42C7-8335-5D0B8F7A7668}" type="presOf" srcId="{5E0F3061-3CB3-42F7-A1AB-354AE86B10DA}" destId="{A88F7201-1470-48B0-8EF2-E4021564BCD8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1C48617B-B6EE-47C6-8C65-303FAD58C1E2}" type="presOf" srcId="{4DAEBFE3-F632-417E-832D-E83E28429C53}" destId="{0174FEB3-2C31-4F6F-9D96-BC97BFA19803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F0B18991-7693-4EF9-9FC9-14029563F4DF}" type="presOf" srcId="{61C31C4F-F71E-4933-8B4D-FEAFD15BD992}" destId="{7BA33AE6-EC2B-411D-A0D7-0598B8CCDE11}" srcOrd="0" destOrd="0" presId="urn:microsoft.com/office/officeart/2005/8/layout/hChevron3"/>
    <dgm:cxn modelId="{D0F5F042-955B-4941-AD39-942419A99453}" type="presOf" srcId="{7A222C02-C3E0-4CBC-83BA-B718589C4539}" destId="{7BE3E493-203F-4A19-BA17-C63289FCA4B8}" srcOrd="0" destOrd="0" presId="urn:microsoft.com/office/officeart/2005/8/layout/hChevron3"/>
    <dgm:cxn modelId="{5B2968AE-70DF-4C84-82EC-D9C9340B4D59}" type="presParOf" srcId="{7BE3E493-203F-4A19-BA17-C63289FCA4B8}" destId="{56BDECCF-8C93-4682-A5FC-0E28C4D0C525}" srcOrd="0" destOrd="0" presId="urn:microsoft.com/office/officeart/2005/8/layout/hChevron3"/>
    <dgm:cxn modelId="{28C66D8B-B76E-4F5A-9536-B9601943723D}" type="presParOf" srcId="{7BE3E493-203F-4A19-BA17-C63289FCA4B8}" destId="{6D088102-403B-4925-B0FA-2B9A539B45C1}" srcOrd="1" destOrd="0" presId="urn:microsoft.com/office/officeart/2005/8/layout/hChevron3"/>
    <dgm:cxn modelId="{58FB4CBF-583B-42D4-9901-1E37154B1863}" type="presParOf" srcId="{7BE3E493-203F-4A19-BA17-C63289FCA4B8}" destId="{9667EC8C-663C-4F35-998D-71C4F173DA01}" srcOrd="2" destOrd="0" presId="urn:microsoft.com/office/officeart/2005/8/layout/hChevron3"/>
    <dgm:cxn modelId="{605D3B80-256E-44BD-87D5-B2B89A0EC4FD}" type="presParOf" srcId="{7BE3E493-203F-4A19-BA17-C63289FCA4B8}" destId="{E15A89DB-2D02-4632-AED7-E69F452803A1}" srcOrd="3" destOrd="0" presId="urn:microsoft.com/office/officeart/2005/8/layout/hChevron3"/>
    <dgm:cxn modelId="{603F00BA-E281-4F91-9756-2288DA8541F9}" type="presParOf" srcId="{7BE3E493-203F-4A19-BA17-C63289FCA4B8}" destId="{0174FEB3-2C31-4F6F-9D96-BC97BFA19803}" srcOrd="4" destOrd="0" presId="urn:microsoft.com/office/officeart/2005/8/layout/hChevron3"/>
    <dgm:cxn modelId="{355F65DA-92E0-40B2-9A80-D6B12526209A}" type="presParOf" srcId="{7BE3E493-203F-4A19-BA17-C63289FCA4B8}" destId="{10B6156F-6ECB-49E9-8784-F36FAC3438ED}" srcOrd="5" destOrd="0" presId="urn:microsoft.com/office/officeart/2005/8/layout/hChevron3"/>
    <dgm:cxn modelId="{49EC0183-C348-439F-97E7-9A0E414083AD}" type="presParOf" srcId="{7BE3E493-203F-4A19-BA17-C63289FCA4B8}" destId="{A88F7201-1470-48B0-8EF2-E4021564BCD8}" srcOrd="6" destOrd="0" presId="urn:microsoft.com/office/officeart/2005/8/layout/hChevron3"/>
    <dgm:cxn modelId="{39A87A8B-9BEF-4C03-BBDF-B3CB3A963EC6}" type="presParOf" srcId="{7BE3E493-203F-4A19-BA17-C63289FCA4B8}" destId="{429B415E-BF52-4932-BC9D-4CA58B1FA081}" srcOrd="7" destOrd="0" presId="urn:microsoft.com/office/officeart/2005/8/layout/hChevron3"/>
    <dgm:cxn modelId="{B1D1007C-3257-45A1-ADBF-5C3A81568235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851A61-67D3-48EE-834D-9AD1084BB303}" type="presOf" srcId="{7A222C02-C3E0-4CBC-83BA-B718589C4539}" destId="{7BE3E493-203F-4A19-BA17-C63289FCA4B8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9579CF6-7AA2-42BA-B975-C6837E8C72DB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3B8B08B9-8BC7-4232-B3E7-4BE5E8BD8AEB}" type="presOf" srcId="{9FF52654-52B7-445C-B2A6-0F2D62160D93}" destId="{56BDECCF-8C93-4682-A5FC-0E28C4D0C525}" srcOrd="0" destOrd="0" presId="urn:microsoft.com/office/officeart/2005/8/layout/hChevron3"/>
    <dgm:cxn modelId="{A171D4C4-E3F2-4D67-893B-082615A4A7E5}" type="presOf" srcId="{5E0F3061-3CB3-42F7-A1AB-354AE86B10DA}" destId="{A88F7201-1470-48B0-8EF2-E4021564BCD8}" srcOrd="0" destOrd="0" presId="urn:microsoft.com/office/officeart/2005/8/layout/hChevron3"/>
    <dgm:cxn modelId="{675EF48A-6675-4802-8E15-1FCDCC103CD1}" type="presOf" srcId="{4DAEBFE3-F632-417E-832D-E83E28429C53}" destId="{0174FEB3-2C31-4F6F-9D96-BC97BFA19803}" srcOrd="0" destOrd="0" presId="urn:microsoft.com/office/officeart/2005/8/layout/hChevron3"/>
    <dgm:cxn modelId="{F85F904D-668F-4F4C-8F18-3FB89336C11D}" type="presOf" srcId="{61C31C4F-F71E-4933-8B4D-FEAFD15BD992}" destId="{7BA33AE6-EC2B-411D-A0D7-0598B8CCDE11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3770E944-BA84-46E6-A5F8-8DDCA228F58C}" type="presParOf" srcId="{7BE3E493-203F-4A19-BA17-C63289FCA4B8}" destId="{56BDECCF-8C93-4682-A5FC-0E28C4D0C525}" srcOrd="0" destOrd="0" presId="urn:microsoft.com/office/officeart/2005/8/layout/hChevron3"/>
    <dgm:cxn modelId="{E0951279-7174-452A-846B-6AE0F4371F71}" type="presParOf" srcId="{7BE3E493-203F-4A19-BA17-C63289FCA4B8}" destId="{6D088102-403B-4925-B0FA-2B9A539B45C1}" srcOrd="1" destOrd="0" presId="urn:microsoft.com/office/officeart/2005/8/layout/hChevron3"/>
    <dgm:cxn modelId="{A4B37764-94F6-4E5F-8BE9-BDA51ECA5246}" type="presParOf" srcId="{7BE3E493-203F-4A19-BA17-C63289FCA4B8}" destId="{9667EC8C-663C-4F35-998D-71C4F173DA01}" srcOrd="2" destOrd="0" presId="urn:microsoft.com/office/officeart/2005/8/layout/hChevron3"/>
    <dgm:cxn modelId="{B783C70A-4F62-4B4A-9BD5-DCD75F7E6F51}" type="presParOf" srcId="{7BE3E493-203F-4A19-BA17-C63289FCA4B8}" destId="{E15A89DB-2D02-4632-AED7-E69F452803A1}" srcOrd="3" destOrd="0" presId="urn:microsoft.com/office/officeart/2005/8/layout/hChevron3"/>
    <dgm:cxn modelId="{1F578AB8-8F87-4109-B3A5-A57BB24E437B}" type="presParOf" srcId="{7BE3E493-203F-4A19-BA17-C63289FCA4B8}" destId="{0174FEB3-2C31-4F6F-9D96-BC97BFA19803}" srcOrd="4" destOrd="0" presId="urn:microsoft.com/office/officeart/2005/8/layout/hChevron3"/>
    <dgm:cxn modelId="{077138B6-C1CA-458B-B3F4-97222186F029}" type="presParOf" srcId="{7BE3E493-203F-4A19-BA17-C63289FCA4B8}" destId="{10B6156F-6ECB-49E9-8784-F36FAC3438ED}" srcOrd="5" destOrd="0" presId="urn:microsoft.com/office/officeart/2005/8/layout/hChevron3"/>
    <dgm:cxn modelId="{FAED18DA-E88A-4244-9227-BF034E2897F8}" type="presParOf" srcId="{7BE3E493-203F-4A19-BA17-C63289FCA4B8}" destId="{A88F7201-1470-48B0-8EF2-E4021564BCD8}" srcOrd="6" destOrd="0" presId="urn:microsoft.com/office/officeart/2005/8/layout/hChevron3"/>
    <dgm:cxn modelId="{DECBF07C-2429-4F8F-8506-7065D370E927}" type="presParOf" srcId="{7BE3E493-203F-4A19-BA17-C63289FCA4B8}" destId="{429B415E-BF52-4932-BC9D-4CA58B1FA081}" srcOrd="7" destOrd="0" presId="urn:microsoft.com/office/officeart/2005/8/layout/hChevron3"/>
    <dgm:cxn modelId="{D447744F-F0B6-43B2-9D17-7DAE89E02AA6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30C82B-BC07-4161-8AEA-8DC5AD801FD3}" type="presOf" srcId="{7A222C02-C3E0-4CBC-83BA-B718589C4539}" destId="{7BE3E493-203F-4A19-BA17-C63289FCA4B8}" srcOrd="0" destOrd="0" presId="urn:microsoft.com/office/officeart/2005/8/layout/hChevron3"/>
    <dgm:cxn modelId="{4268E9C0-ADCA-4CFA-91DC-47F38059F796}" type="presOf" srcId="{61C31C4F-F71E-4933-8B4D-FEAFD15BD992}" destId="{7BA33AE6-EC2B-411D-A0D7-0598B8CCDE11}" srcOrd="0" destOrd="0" presId="urn:microsoft.com/office/officeart/2005/8/layout/hChevron3"/>
    <dgm:cxn modelId="{6457CBE0-17DC-49A2-BA25-5EF8BDFD021F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D8B28C2-75AD-41E6-AA68-F81D20EA83A7}" type="presOf" srcId="{4DAEBFE3-F632-417E-832D-E83E28429C53}" destId="{0174FEB3-2C31-4F6F-9D96-BC97BFA19803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BF53D513-A7B6-4150-8F2E-660E05AD5285}" type="presOf" srcId="{5E0F3061-3CB3-42F7-A1AB-354AE86B10DA}" destId="{A88F7201-1470-48B0-8EF2-E4021564BCD8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95EA7059-5DED-4238-BAC6-D4263951B99C}" type="presOf" srcId="{09A4C903-20ED-417F-AD65-0089D92A90AC}" destId="{9667EC8C-663C-4F35-998D-71C4F173DA01}" srcOrd="0" destOrd="0" presId="urn:microsoft.com/office/officeart/2005/8/layout/hChevron3"/>
    <dgm:cxn modelId="{59BBE6D1-8EE4-4677-98A5-6BB629EC9198}" type="presParOf" srcId="{7BE3E493-203F-4A19-BA17-C63289FCA4B8}" destId="{56BDECCF-8C93-4682-A5FC-0E28C4D0C525}" srcOrd="0" destOrd="0" presId="urn:microsoft.com/office/officeart/2005/8/layout/hChevron3"/>
    <dgm:cxn modelId="{25E1BDA3-CDCF-4772-9963-B0BF9101D60C}" type="presParOf" srcId="{7BE3E493-203F-4A19-BA17-C63289FCA4B8}" destId="{6D088102-403B-4925-B0FA-2B9A539B45C1}" srcOrd="1" destOrd="0" presId="urn:microsoft.com/office/officeart/2005/8/layout/hChevron3"/>
    <dgm:cxn modelId="{FB9C5312-545B-45CE-87D2-05C021E6349A}" type="presParOf" srcId="{7BE3E493-203F-4A19-BA17-C63289FCA4B8}" destId="{9667EC8C-663C-4F35-998D-71C4F173DA01}" srcOrd="2" destOrd="0" presId="urn:microsoft.com/office/officeart/2005/8/layout/hChevron3"/>
    <dgm:cxn modelId="{3A20678E-E06D-4D7C-BF5F-1A782831AFAD}" type="presParOf" srcId="{7BE3E493-203F-4A19-BA17-C63289FCA4B8}" destId="{E15A89DB-2D02-4632-AED7-E69F452803A1}" srcOrd="3" destOrd="0" presId="urn:microsoft.com/office/officeart/2005/8/layout/hChevron3"/>
    <dgm:cxn modelId="{68EEE7B0-7177-4BEF-B9B9-2B1CE8D81D11}" type="presParOf" srcId="{7BE3E493-203F-4A19-BA17-C63289FCA4B8}" destId="{0174FEB3-2C31-4F6F-9D96-BC97BFA19803}" srcOrd="4" destOrd="0" presId="urn:microsoft.com/office/officeart/2005/8/layout/hChevron3"/>
    <dgm:cxn modelId="{B3A13EF5-8A82-438B-8A9A-5071B1F48810}" type="presParOf" srcId="{7BE3E493-203F-4A19-BA17-C63289FCA4B8}" destId="{10B6156F-6ECB-49E9-8784-F36FAC3438ED}" srcOrd="5" destOrd="0" presId="urn:microsoft.com/office/officeart/2005/8/layout/hChevron3"/>
    <dgm:cxn modelId="{6D34DC18-21B9-4BBA-98AB-D26530860D79}" type="presParOf" srcId="{7BE3E493-203F-4A19-BA17-C63289FCA4B8}" destId="{A88F7201-1470-48B0-8EF2-E4021564BCD8}" srcOrd="6" destOrd="0" presId="urn:microsoft.com/office/officeart/2005/8/layout/hChevron3"/>
    <dgm:cxn modelId="{4CB156A8-2A77-4516-9750-FF065037D79B}" type="presParOf" srcId="{7BE3E493-203F-4A19-BA17-C63289FCA4B8}" destId="{429B415E-BF52-4932-BC9D-4CA58B1FA081}" srcOrd="7" destOrd="0" presId="urn:microsoft.com/office/officeart/2005/8/layout/hChevron3"/>
    <dgm:cxn modelId="{877219B3-4164-4B67-8392-99F2E6DFD8BC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480081A9-961E-494F-9271-F2DE2A52C144}" type="presOf" srcId="{61C31C4F-F71E-4933-8B4D-FEAFD15BD992}" destId="{7BA33AE6-EC2B-411D-A0D7-0598B8CCDE11}" srcOrd="0" destOrd="0" presId="urn:microsoft.com/office/officeart/2005/8/layout/hChevron3"/>
    <dgm:cxn modelId="{39361D48-291C-4E82-92DD-5343DAFFDE93}" type="presOf" srcId="{7A222C02-C3E0-4CBC-83BA-B718589C4539}" destId="{7BE3E493-203F-4A19-BA17-C63289FCA4B8}" srcOrd="0" destOrd="0" presId="urn:microsoft.com/office/officeart/2005/8/layout/hChevron3"/>
    <dgm:cxn modelId="{44524483-F12C-423F-B1BA-A4A0D8452172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0AF52C1D-86DF-4E02-AD38-DF69166737E0}" type="presOf" srcId="{9FF52654-52B7-445C-B2A6-0F2D62160D93}" destId="{56BDECCF-8C93-4682-A5FC-0E28C4D0C525}" srcOrd="0" destOrd="0" presId="urn:microsoft.com/office/officeart/2005/8/layout/hChevron3"/>
    <dgm:cxn modelId="{2646EA9E-352F-48E3-A889-DA931CC82666}" type="presOf" srcId="{4DAEBFE3-F632-417E-832D-E83E28429C53}" destId="{0174FEB3-2C31-4F6F-9D96-BC97BFA19803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04599EA4-BDCF-4425-AB07-7CC236366F98}" type="presOf" srcId="{5E0F3061-3CB3-42F7-A1AB-354AE86B10DA}" destId="{A88F7201-1470-48B0-8EF2-E4021564BCD8}" srcOrd="0" destOrd="0" presId="urn:microsoft.com/office/officeart/2005/8/layout/hChevron3"/>
    <dgm:cxn modelId="{EEB99788-01C8-49C1-BC6C-35167DAF2B78}" type="presParOf" srcId="{7BE3E493-203F-4A19-BA17-C63289FCA4B8}" destId="{56BDECCF-8C93-4682-A5FC-0E28C4D0C525}" srcOrd="0" destOrd="0" presId="urn:microsoft.com/office/officeart/2005/8/layout/hChevron3"/>
    <dgm:cxn modelId="{7625A933-F4BF-42F7-BEAC-F58F445274EB}" type="presParOf" srcId="{7BE3E493-203F-4A19-BA17-C63289FCA4B8}" destId="{6D088102-403B-4925-B0FA-2B9A539B45C1}" srcOrd="1" destOrd="0" presId="urn:microsoft.com/office/officeart/2005/8/layout/hChevron3"/>
    <dgm:cxn modelId="{C90DB578-9CBC-44CA-A583-BA8FAEA3D6AE}" type="presParOf" srcId="{7BE3E493-203F-4A19-BA17-C63289FCA4B8}" destId="{9667EC8C-663C-4F35-998D-71C4F173DA01}" srcOrd="2" destOrd="0" presId="urn:microsoft.com/office/officeart/2005/8/layout/hChevron3"/>
    <dgm:cxn modelId="{80A740DA-CE12-45C4-888C-AC6447FF2907}" type="presParOf" srcId="{7BE3E493-203F-4A19-BA17-C63289FCA4B8}" destId="{E15A89DB-2D02-4632-AED7-E69F452803A1}" srcOrd="3" destOrd="0" presId="urn:microsoft.com/office/officeart/2005/8/layout/hChevron3"/>
    <dgm:cxn modelId="{BC5F3C5A-82FD-4EE9-A96E-FED4C04D4694}" type="presParOf" srcId="{7BE3E493-203F-4A19-BA17-C63289FCA4B8}" destId="{0174FEB3-2C31-4F6F-9D96-BC97BFA19803}" srcOrd="4" destOrd="0" presId="urn:microsoft.com/office/officeart/2005/8/layout/hChevron3"/>
    <dgm:cxn modelId="{C6821950-9BC1-406D-AEB9-B45D03E599C5}" type="presParOf" srcId="{7BE3E493-203F-4A19-BA17-C63289FCA4B8}" destId="{10B6156F-6ECB-49E9-8784-F36FAC3438ED}" srcOrd="5" destOrd="0" presId="urn:microsoft.com/office/officeart/2005/8/layout/hChevron3"/>
    <dgm:cxn modelId="{D6067431-1C1D-4EF6-8263-D74F636DF21C}" type="presParOf" srcId="{7BE3E493-203F-4A19-BA17-C63289FCA4B8}" destId="{A88F7201-1470-48B0-8EF2-E4021564BCD8}" srcOrd="6" destOrd="0" presId="urn:microsoft.com/office/officeart/2005/8/layout/hChevron3"/>
    <dgm:cxn modelId="{2DC6DEBA-AC7E-4DC2-A315-324DD25BE1A9}" type="presParOf" srcId="{7BE3E493-203F-4A19-BA17-C63289FCA4B8}" destId="{429B415E-BF52-4932-BC9D-4CA58B1FA081}" srcOrd="7" destOrd="0" presId="urn:microsoft.com/office/officeart/2005/8/layout/hChevron3"/>
    <dgm:cxn modelId="{9C3B083E-E36B-47BE-AD5D-1EEE6FC94FA8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9A89E0-A2D2-477F-8223-2D69E00F8DFA}" type="presOf" srcId="{4DAEBFE3-F632-417E-832D-E83E28429C53}" destId="{0174FEB3-2C31-4F6F-9D96-BC97BFA19803}" srcOrd="0" destOrd="0" presId="urn:microsoft.com/office/officeart/2005/8/layout/hChevron3"/>
    <dgm:cxn modelId="{E98935BA-13B7-45AA-9291-5F21B0D303CD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EA10D942-15C7-45F1-9FDE-7CED3400B408}" type="presOf" srcId="{5E0F3061-3CB3-42F7-A1AB-354AE86B10DA}" destId="{A88F7201-1470-48B0-8EF2-E4021564BCD8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EEFC5267-7B18-42BE-A0E5-328195B276E4}" type="presOf" srcId="{09A4C903-20ED-417F-AD65-0089D92A90AC}" destId="{9667EC8C-663C-4F35-998D-71C4F173DA01}" srcOrd="0" destOrd="0" presId="urn:microsoft.com/office/officeart/2005/8/layout/hChevron3"/>
    <dgm:cxn modelId="{737B9C05-A816-475A-9EA0-041CD8E73E82}" type="presOf" srcId="{7A222C02-C3E0-4CBC-83BA-B718589C4539}" destId="{7BE3E493-203F-4A19-BA17-C63289FCA4B8}" srcOrd="0" destOrd="0" presId="urn:microsoft.com/office/officeart/2005/8/layout/hChevron3"/>
    <dgm:cxn modelId="{973910C2-DA7C-4158-9335-116773458536}" type="presOf" srcId="{61C31C4F-F71E-4933-8B4D-FEAFD15BD992}" destId="{7BA33AE6-EC2B-411D-A0D7-0598B8CCDE11}" srcOrd="0" destOrd="0" presId="urn:microsoft.com/office/officeart/2005/8/layout/hChevron3"/>
    <dgm:cxn modelId="{31382F1C-ABDB-4551-8B54-E000B409079A}" type="presParOf" srcId="{7BE3E493-203F-4A19-BA17-C63289FCA4B8}" destId="{56BDECCF-8C93-4682-A5FC-0E28C4D0C525}" srcOrd="0" destOrd="0" presId="urn:microsoft.com/office/officeart/2005/8/layout/hChevron3"/>
    <dgm:cxn modelId="{2DEF0C6A-DEAF-46FE-9CB2-26EF41307FB9}" type="presParOf" srcId="{7BE3E493-203F-4A19-BA17-C63289FCA4B8}" destId="{6D088102-403B-4925-B0FA-2B9A539B45C1}" srcOrd="1" destOrd="0" presId="urn:microsoft.com/office/officeart/2005/8/layout/hChevron3"/>
    <dgm:cxn modelId="{05035DF7-23AA-44B7-920F-F02DBA5CB885}" type="presParOf" srcId="{7BE3E493-203F-4A19-BA17-C63289FCA4B8}" destId="{9667EC8C-663C-4F35-998D-71C4F173DA01}" srcOrd="2" destOrd="0" presId="urn:microsoft.com/office/officeart/2005/8/layout/hChevron3"/>
    <dgm:cxn modelId="{5FD5CF82-467D-4AE0-900C-8BD42E30B403}" type="presParOf" srcId="{7BE3E493-203F-4A19-BA17-C63289FCA4B8}" destId="{E15A89DB-2D02-4632-AED7-E69F452803A1}" srcOrd="3" destOrd="0" presId="urn:microsoft.com/office/officeart/2005/8/layout/hChevron3"/>
    <dgm:cxn modelId="{1B3FAE33-8EA6-4FCD-BA48-316F778E6F91}" type="presParOf" srcId="{7BE3E493-203F-4A19-BA17-C63289FCA4B8}" destId="{0174FEB3-2C31-4F6F-9D96-BC97BFA19803}" srcOrd="4" destOrd="0" presId="urn:microsoft.com/office/officeart/2005/8/layout/hChevron3"/>
    <dgm:cxn modelId="{FCA827BB-681E-4EA7-9239-37C2BC76086A}" type="presParOf" srcId="{7BE3E493-203F-4A19-BA17-C63289FCA4B8}" destId="{10B6156F-6ECB-49E9-8784-F36FAC3438ED}" srcOrd="5" destOrd="0" presId="urn:microsoft.com/office/officeart/2005/8/layout/hChevron3"/>
    <dgm:cxn modelId="{E718A64F-31FE-4BC9-9264-44C2558C90E2}" type="presParOf" srcId="{7BE3E493-203F-4A19-BA17-C63289FCA4B8}" destId="{A88F7201-1470-48B0-8EF2-E4021564BCD8}" srcOrd="6" destOrd="0" presId="urn:microsoft.com/office/officeart/2005/8/layout/hChevron3"/>
    <dgm:cxn modelId="{B4CFD7EA-3BF0-49C1-A88D-8A1CDF47D8DD}" type="presParOf" srcId="{7BE3E493-203F-4A19-BA17-C63289FCA4B8}" destId="{429B415E-BF52-4932-BC9D-4CA58B1FA081}" srcOrd="7" destOrd="0" presId="urn:microsoft.com/office/officeart/2005/8/layout/hChevron3"/>
    <dgm:cxn modelId="{8FF9F394-207C-4803-A8FF-A7E2A5928DCC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10A9A7-EA6B-4F6D-8727-C59A6FD7DECA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245FF2D2-6A5D-4F06-95EE-70654FBCBD26}" type="presOf" srcId="{09A4C903-20ED-417F-AD65-0089D92A90AC}" destId="{9667EC8C-663C-4F35-998D-71C4F173DA01}" srcOrd="0" destOrd="0" presId="urn:microsoft.com/office/officeart/2005/8/layout/hChevron3"/>
    <dgm:cxn modelId="{E1A6DA31-8B5A-46ED-9703-0A53E2F0FFB4}" type="presOf" srcId="{7A222C02-C3E0-4CBC-83BA-B718589C4539}" destId="{7BE3E493-203F-4A19-BA17-C63289FCA4B8}" srcOrd="0" destOrd="0" presId="urn:microsoft.com/office/officeart/2005/8/layout/hChevron3"/>
    <dgm:cxn modelId="{5A9A8306-E682-41DB-A029-A09039F4C8E8}" type="presOf" srcId="{5E0F3061-3CB3-42F7-A1AB-354AE86B10DA}" destId="{A88F7201-1470-48B0-8EF2-E4021564BCD8}" srcOrd="0" destOrd="0" presId="urn:microsoft.com/office/officeart/2005/8/layout/hChevron3"/>
    <dgm:cxn modelId="{13D7805A-CF55-4064-AC0E-A913E4E4F439}" type="presOf" srcId="{9FF52654-52B7-445C-B2A6-0F2D62160D93}" destId="{56BDECCF-8C93-4682-A5FC-0E28C4D0C525}" srcOrd="0" destOrd="0" presId="urn:microsoft.com/office/officeart/2005/8/layout/hChevron3"/>
    <dgm:cxn modelId="{A5A66BE9-65A8-47D2-9034-9D65A2A28E9D}" type="presOf" srcId="{4DAEBFE3-F632-417E-832D-E83E28429C53}" destId="{0174FEB3-2C31-4F6F-9D96-BC97BFA19803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43B9EA89-9712-471D-AB69-7F466610E58B}" type="presParOf" srcId="{7BE3E493-203F-4A19-BA17-C63289FCA4B8}" destId="{56BDECCF-8C93-4682-A5FC-0E28C4D0C525}" srcOrd="0" destOrd="0" presId="urn:microsoft.com/office/officeart/2005/8/layout/hChevron3"/>
    <dgm:cxn modelId="{58EA2C1A-3BC5-4650-8588-3BC0FCA10093}" type="presParOf" srcId="{7BE3E493-203F-4A19-BA17-C63289FCA4B8}" destId="{6D088102-403B-4925-B0FA-2B9A539B45C1}" srcOrd="1" destOrd="0" presId="urn:microsoft.com/office/officeart/2005/8/layout/hChevron3"/>
    <dgm:cxn modelId="{9F96575E-F2C4-4F93-A767-1BB4955B5EED}" type="presParOf" srcId="{7BE3E493-203F-4A19-BA17-C63289FCA4B8}" destId="{9667EC8C-663C-4F35-998D-71C4F173DA01}" srcOrd="2" destOrd="0" presId="urn:microsoft.com/office/officeart/2005/8/layout/hChevron3"/>
    <dgm:cxn modelId="{F933995F-E131-4234-860C-23A00DD9952D}" type="presParOf" srcId="{7BE3E493-203F-4A19-BA17-C63289FCA4B8}" destId="{E15A89DB-2D02-4632-AED7-E69F452803A1}" srcOrd="3" destOrd="0" presId="urn:microsoft.com/office/officeart/2005/8/layout/hChevron3"/>
    <dgm:cxn modelId="{F179466A-8976-4324-B5D6-9154DD07E5B8}" type="presParOf" srcId="{7BE3E493-203F-4A19-BA17-C63289FCA4B8}" destId="{0174FEB3-2C31-4F6F-9D96-BC97BFA19803}" srcOrd="4" destOrd="0" presId="urn:microsoft.com/office/officeart/2005/8/layout/hChevron3"/>
    <dgm:cxn modelId="{B61E0397-370A-44B1-8C1B-3B679869E7A9}" type="presParOf" srcId="{7BE3E493-203F-4A19-BA17-C63289FCA4B8}" destId="{10B6156F-6ECB-49E9-8784-F36FAC3438ED}" srcOrd="5" destOrd="0" presId="urn:microsoft.com/office/officeart/2005/8/layout/hChevron3"/>
    <dgm:cxn modelId="{1AA76A16-1D59-4352-ADD1-6F4B1ECC0EBD}" type="presParOf" srcId="{7BE3E493-203F-4A19-BA17-C63289FCA4B8}" destId="{A88F7201-1470-48B0-8EF2-E4021564BCD8}" srcOrd="6" destOrd="0" presId="urn:microsoft.com/office/officeart/2005/8/layout/hChevron3"/>
    <dgm:cxn modelId="{EC94BC65-2372-4937-9398-FA6EDA65BC2E}" type="presParOf" srcId="{7BE3E493-203F-4A19-BA17-C63289FCA4B8}" destId="{429B415E-BF52-4932-BC9D-4CA58B1FA081}" srcOrd="7" destOrd="0" presId="urn:microsoft.com/office/officeart/2005/8/layout/hChevron3"/>
    <dgm:cxn modelId="{B18D1D97-FDE1-41A9-9C98-EC6E49DB3C83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FB1578E-AF50-4BFE-8D06-1F253D6DEEEF}" type="presOf" srcId="{61C31C4F-F71E-4933-8B4D-FEAFD15BD992}" destId="{7BA33AE6-EC2B-411D-A0D7-0598B8CCDE11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DA54AC95-91FD-466D-8C00-66CFA0843176}" type="presOf" srcId="{5E0F3061-3CB3-42F7-A1AB-354AE86B10DA}" destId="{A88F7201-1470-48B0-8EF2-E4021564BCD8}" srcOrd="0" destOrd="0" presId="urn:microsoft.com/office/officeart/2005/8/layout/hChevron3"/>
    <dgm:cxn modelId="{0D126E8F-9EEA-44C7-9BC5-F698C68CD6B5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7BF7CC1B-4576-47F6-A6C8-2C97F52E0CF5}" type="presOf" srcId="{9FF52654-52B7-445C-B2A6-0F2D62160D93}" destId="{56BDECCF-8C93-4682-A5FC-0E28C4D0C525}" srcOrd="0" destOrd="0" presId="urn:microsoft.com/office/officeart/2005/8/layout/hChevron3"/>
    <dgm:cxn modelId="{24658FC1-B41F-40FD-8DC9-CFEE0469ED93}" type="presOf" srcId="{09A4C903-20ED-417F-AD65-0089D92A90AC}" destId="{9667EC8C-663C-4F35-998D-71C4F173DA01}" srcOrd="0" destOrd="0" presId="urn:microsoft.com/office/officeart/2005/8/layout/hChevron3"/>
    <dgm:cxn modelId="{BD8B3F32-D19A-436B-9E32-2DAED55E86E5}" type="presParOf" srcId="{7BE3E493-203F-4A19-BA17-C63289FCA4B8}" destId="{56BDECCF-8C93-4682-A5FC-0E28C4D0C525}" srcOrd="0" destOrd="0" presId="urn:microsoft.com/office/officeart/2005/8/layout/hChevron3"/>
    <dgm:cxn modelId="{37B2AFED-FDEA-4427-AEFE-77E247AEADA6}" type="presParOf" srcId="{7BE3E493-203F-4A19-BA17-C63289FCA4B8}" destId="{6D088102-403B-4925-B0FA-2B9A539B45C1}" srcOrd="1" destOrd="0" presId="urn:microsoft.com/office/officeart/2005/8/layout/hChevron3"/>
    <dgm:cxn modelId="{551B1DA3-8F83-4863-8C7A-3D5676E171B0}" type="presParOf" srcId="{7BE3E493-203F-4A19-BA17-C63289FCA4B8}" destId="{9667EC8C-663C-4F35-998D-71C4F173DA01}" srcOrd="2" destOrd="0" presId="urn:microsoft.com/office/officeart/2005/8/layout/hChevron3"/>
    <dgm:cxn modelId="{B893293A-F01A-4AC0-A6BE-B84BF5C6B755}" type="presParOf" srcId="{7BE3E493-203F-4A19-BA17-C63289FCA4B8}" destId="{E15A89DB-2D02-4632-AED7-E69F452803A1}" srcOrd="3" destOrd="0" presId="urn:microsoft.com/office/officeart/2005/8/layout/hChevron3"/>
    <dgm:cxn modelId="{03CBCFEB-E4EA-47B1-9253-428083AFE93D}" type="presParOf" srcId="{7BE3E493-203F-4A19-BA17-C63289FCA4B8}" destId="{A88F7201-1470-48B0-8EF2-E4021564BCD8}" srcOrd="4" destOrd="0" presId="urn:microsoft.com/office/officeart/2005/8/layout/hChevron3"/>
    <dgm:cxn modelId="{2E100BF3-D252-4F3E-86B0-A12D2140627E}" type="presParOf" srcId="{7BE3E493-203F-4A19-BA17-C63289FCA4B8}" destId="{429B415E-BF52-4932-BC9D-4CA58B1FA081}" srcOrd="5" destOrd="0" presId="urn:microsoft.com/office/officeart/2005/8/layout/hChevron3"/>
    <dgm:cxn modelId="{1A799C56-DBBE-457B-B84D-9B341177499F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59908553-EC9C-451B-85D5-88DF6C305C64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0CDD9978-3FEE-415F-AAF3-831C01EA1D8F}" type="presOf" srcId="{61C31C4F-F71E-4933-8B4D-FEAFD15BD992}" destId="{7BA33AE6-EC2B-411D-A0D7-0598B8CCDE11}" srcOrd="0" destOrd="0" presId="urn:microsoft.com/office/officeart/2005/8/layout/hChevron3"/>
    <dgm:cxn modelId="{7D3ADA1D-A65D-45B7-89F9-CA10F5C595A1}" type="presOf" srcId="{7A222C02-C3E0-4CBC-83BA-B718589C4539}" destId="{7BE3E493-203F-4A19-BA17-C63289FCA4B8}" srcOrd="0" destOrd="0" presId="urn:microsoft.com/office/officeart/2005/8/layout/hChevron3"/>
    <dgm:cxn modelId="{867AD27E-ABAB-4E98-BDDB-B96F66563A3D}" type="presOf" srcId="{5E0F3061-3CB3-42F7-A1AB-354AE86B10DA}" destId="{A88F7201-1470-48B0-8EF2-E4021564BCD8}" srcOrd="0" destOrd="0" presId="urn:microsoft.com/office/officeart/2005/8/layout/hChevron3"/>
    <dgm:cxn modelId="{42EC1408-3BA0-4383-9F10-BAF168F221BA}" type="presOf" srcId="{9FF52654-52B7-445C-B2A6-0F2D62160D93}" destId="{56BDECCF-8C93-4682-A5FC-0E28C4D0C525}" srcOrd="0" destOrd="0" presId="urn:microsoft.com/office/officeart/2005/8/layout/hChevron3"/>
    <dgm:cxn modelId="{B4DFDECE-1DCC-4120-B4D5-A43789A9090F}" type="presParOf" srcId="{7BE3E493-203F-4A19-BA17-C63289FCA4B8}" destId="{56BDECCF-8C93-4682-A5FC-0E28C4D0C525}" srcOrd="0" destOrd="0" presId="urn:microsoft.com/office/officeart/2005/8/layout/hChevron3"/>
    <dgm:cxn modelId="{13DE7C03-500C-4B13-B6F0-43D135573B10}" type="presParOf" srcId="{7BE3E493-203F-4A19-BA17-C63289FCA4B8}" destId="{6D088102-403B-4925-B0FA-2B9A539B45C1}" srcOrd="1" destOrd="0" presId="urn:microsoft.com/office/officeart/2005/8/layout/hChevron3"/>
    <dgm:cxn modelId="{9EA3D153-C102-44B5-8C75-CC80122D4229}" type="presParOf" srcId="{7BE3E493-203F-4A19-BA17-C63289FCA4B8}" destId="{9667EC8C-663C-4F35-998D-71C4F173DA01}" srcOrd="2" destOrd="0" presId="urn:microsoft.com/office/officeart/2005/8/layout/hChevron3"/>
    <dgm:cxn modelId="{39301D40-73A5-42ED-8D84-E570799E584F}" type="presParOf" srcId="{7BE3E493-203F-4A19-BA17-C63289FCA4B8}" destId="{E15A89DB-2D02-4632-AED7-E69F452803A1}" srcOrd="3" destOrd="0" presId="urn:microsoft.com/office/officeart/2005/8/layout/hChevron3"/>
    <dgm:cxn modelId="{B99C6BBD-C62A-4E9A-8785-D4DC5F3F36E3}" type="presParOf" srcId="{7BE3E493-203F-4A19-BA17-C63289FCA4B8}" destId="{A88F7201-1470-48B0-8EF2-E4021564BCD8}" srcOrd="4" destOrd="0" presId="urn:microsoft.com/office/officeart/2005/8/layout/hChevron3"/>
    <dgm:cxn modelId="{997FC0F6-03FB-471E-9179-12881980494D}" type="presParOf" srcId="{7BE3E493-203F-4A19-BA17-C63289FCA4B8}" destId="{429B415E-BF52-4932-BC9D-4CA58B1FA081}" srcOrd="5" destOrd="0" presId="urn:microsoft.com/office/officeart/2005/8/layout/hChevron3"/>
    <dgm:cxn modelId="{8A4DD054-5396-4DD3-90C0-0E86A4153AF1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DCC240B-A65C-4F96-B2EC-81F2E4D4722D}" type="presOf" srcId="{09A4C903-20ED-417F-AD65-0089D92A90AC}" destId="{9667EC8C-663C-4F35-998D-71C4F173DA01}" srcOrd="0" destOrd="0" presId="urn:microsoft.com/office/officeart/2005/8/layout/hChevron3"/>
    <dgm:cxn modelId="{ECAF98FC-2BA4-41A7-8B99-940F2B4D81B2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61441C3-1DB5-404A-BC8B-F5E1E9631770}" type="presOf" srcId="{5E0F3061-3CB3-42F7-A1AB-354AE86B10DA}" destId="{A88F7201-1470-48B0-8EF2-E4021564BCD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B3FD293A-3BEE-4E4A-A90B-78CFB33E6712}" type="presOf" srcId="{7A222C02-C3E0-4CBC-83BA-B718589C4539}" destId="{7BE3E493-203F-4A19-BA17-C63289FCA4B8}" srcOrd="0" destOrd="0" presId="urn:microsoft.com/office/officeart/2005/8/layout/hChevron3"/>
    <dgm:cxn modelId="{51E989DB-7CB8-418D-88EC-71EA1F2FD551}" type="presOf" srcId="{9FF52654-52B7-445C-B2A6-0F2D62160D93}" destId="{56BDECCF-8C93-4682-A5FC-0E28C4D0C525}" srcOrd="0" destOrd="0" presId="urn:microsoft.com/office/officeart/2005/8/layout/hChevron3"/>
    <dgm:cxn modelId="{C2F5D699-28A7-4430-B8BC-B8E059D86B8C}" type="presParOf" srcId="{7BE3E493-203F-4A19-BA17-C63289FCA4B8}" destId="{56BDECCF-8C93-4682-A5FC-0E28C4D0C525}" srcOrd="0" destOrd="0" presId="urn:microsoft.com/office/officeart/2005/8/layout/hChevron3"/>
    <dgm:cxn modelId="{409B7DED-0C82-4A10-B466-E2D58F445E52}" type="presParOf" srcId="{7BE3E493-203F-4A19-BA17-C63289FCA4B8}" destId="{6D088102-403B-4925-B0FA-2B9A539B45C1}" srcOrd="1" destOrd="0" presId="urn:microsoft.com/office/officeart/2005/8/layout/hChevron3"/>
    <dgm:cxn modelId="{0A7B58FB-BFCC-41D9-9250-B4C3AB9DAA6E}" type="presParOf" srcId="{7BE3E493-203F-4A19-BA17-C63289FCA4B8}" destId="{9667EC8C-663C-4F35-998D-71C4F173DA01}" srcOrd="2" destOrd="0" presId="urn:microsoft.com/office/officeart/2005/8/layout/hChevron3"/>
    <dgm:cxn modelId="{3E2399EB-A5D9-4112-AAA5-C77FC24FDC06}" type="presParOf" srcId="{7BE3E493-203F-4A19-BA17-C63289FCA4B8}" destId="{E15A89DB-2D02-4632-AED7-E69F452803A1}" srcOrd="3" destOrd="0" presId="urn:microsoft.com/office/officeart/2005/8/layout/hChevron3"/>
    <dgm:cxn modelId="{E603B65B-C8EC-43D3-A05E-24218A450FA0}" type="presParOf" srcId="{7BE3E493-203F-4A19-BA17-C63289FCA4B8}" destId="{A88F7201-1470-48B0-8EF2-E4021564BCD8}" srcOrd="4" destOrd="0" presId="urn:microsoft.com/office/officeart/2005/8/layout/hChevron3"/>
    <dgm:cxn modelId="{094A4549-5A30-4598-8EC7-9EFB91A4DD85}" type="presParOf" srcId="{7BE3E493-203F-4A19-BA17-C63289FCA4B8}" destId="{429B415E-BF52-4932-BC9D-4CA58B1FA081}" srcOrd="5" destOrd="0" presId="urn:microsoft.com/office/officeart/2005/8/layout/hChevron3"/>
    <dgm:cxn modelId="{8BBCE0E0-85CA-4EF8-825B-D1CE6C0EE8CF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367B3FC7-D09D-49EB-AC45-E4EDFFC63FB3}" type="presOf" srcId="{7A222C02-C3E0-4CBC-83BA-B718589C4539}" destId="{7BE3E493-203F-4A19-BA17-C63289FCA4B8}" srcOrd="0" destOrd="0" presId="urn:microsoft.com/office/officeart/2005/8/layout/hChevron3"/>
    <dgm:cxn modelId="{F85C84C5-AA84-442D-B4F7-39911E9CD140}" type="presOf" srcId="{61C31C4F-F71E-4933-8B4D-FEAFD15BD992}" destId="{7BA33AE6-EC2B-411D-A0D7-0598B8CCDE11}" srcOrd="0" destOrd="0" presId="urn:microsoft.com/office/officeart/2005/8/layout/hChevron3"/>
    <dgm:cxn modelId="{B72DC067-DF71-4AB5-BF7E-8A74D91C8E96}" type="presOf" srcId="{09A4C903-20ED-417F-AD65-0089D92A90AC}" destId="{9667EC8C-663C-4F35-998D-71C4F173DA01}" srcOrd="0" destOrd="0" presId="urn:microsoft.com/office/officeart/2005/8/layout/hChevron3"/>
    <dgm:cxn modelId="{D8E92D46-3610-4C25-8129-7DFCF4C91BC2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AC3C6B17-C6EF-438A-B2EE-FC7FE43182D1}" type="presOf" srcId="{5E0F3061-3CB3-42F7-A1AB-354AE86B10DA}" destId="{A88F7201-1470-48B0-8EF2-E4021564BCD8}" srcOrd="0" destOrd="0" presId="urn:microsoft.com/office/officeart/2005/8/layout/hChevron3"/>
    <dgm:cxn modelId="{EF72AA8F-5A42-4DA2-9089-4D51A7E63667}" type="presParOf" srcId="{7BE3E493-203F-4A19-BA17-C63289FCA4B8}" destId="{56BDECCF-8C93-4682-A5FC-0E28C4D0C525}" srcOrd="0" destOrd="0" presId="urn:microsoft.com/office/officeart/2005/8/layout/hChevron3"/>
    <dgm:cxn modelId="{20535CAF-75AC-4E73-A718-C851D8CC83CD}" type="presParOf" srcId="{7BE3E493-203F-4A19-BA17-C63289FCA4B8}" destId="{6D088102-403B-4925-B0FA-2B9A539B45C1}" srcOrd="1" destOrd="0" presId="urn:microsoft.com/office/officeart/2005/8/layout/hChevron3"/>
    <dgm:cxn modelId="{25EDDF99-DACE-4616-8BA3-76A959A0B4C2}" type="presParOf" srcId="{7BE3E493-203F-4A19-BA17-C63289FCA4B8}" destId="{9667EC8C-663C-4F35-998D-71C4F173DA01}" srcOrd="2" destOrd="0" presId="urn:microsoft.com/office/officeart/2005/8/layout/hChevron3"/>
    <dgm:cxn modelId="{576F5769-DB54-4D07-B5CD-4F541E0A8353}" type="presParOf" srcId="{7BE3E493-203F-4A19-BA17-C63289FCA4B8}" destId="{E15A89DB-2D02-4632-AED7-E69F452803A1}" srcOrd="3" destOrd="0" presId="urn:microsoft.com/office/officeart/2005/8/layout/hChevron3"/>
    <dgm:cxn modelId="{B75131CB-73FF-434E-9E7A-2BABC88C5083}" type="presParOf" srcId="{7BE3E493-203F-4A19-BA17-C63289FCA4B8}" destId="{A88F7201-1470-48B0-8EF2-E4021564BCD8}" srcOrd="4" destOrd="0" presId="urn:microsoft.com/office/officeart/2005/8/layout/hChevron3"/>
    <dgm:cxn modelId="{4B84B1F2-0EA3-474E-940D-8B9C9E229659}" type="presParOf" srcId="{7BE3E493-203F-4A19-BA17-C63289FCA4B8}" destId="{429B415E-BF52-4932-BC9D-4CA58B1FA081}" srcOrd="5" destOrd="0" presId="urn:microsoft.com/office/officeart/2005/8/layout/hChevron3"/>
    <dgm:cxn modelId="{B6D92722-CBB0-4260-89C1-2AA2EBDF5F56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74A4A0D7-A6FB-4CC6-BC58-79A7D7B1469B}" type="presOf" srcId="{09A4C903-20ED-417F-AD65-0089D92A90AC}" destId="{9667EC8C-663C-4F35-998D-71C4F173DA01}" srcOrd="0" destOrd="0" presId="urn:microsoft.com/office/officeart/2005/8/layout/hChevron3"/>
    <dgm:cxn modelId="{8929AD28-6DE1-4547-94B5-9C0EFFE7C7FB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D782E4C6-6067-4A6C-9847-D0E023D17235}" type="presOf" srcId="{5E0F3061-3CB3-42F7-A1AB-354AE86B10DA}" destId="{A88F7201-1470-48B0-8EF2-E4021564BCD8}" srcOrd="0" destOrd="0" presId="urn:microsoft.com/office/officeart/2005/8/layout/hChevron3"/>
    <dgm:cxn modelId="{A091E471-1A40-499D-A553-BC73F244E6B2}" type="presOf" srcId="{9FF52654-52B7-445C-B2A6-0F2D62160D93}" destId="{56BDECCF-8C93-4682-A5FC-0E28C4D0C525}" srcOrd="0" destOrd="0" presId="urn:microsoft.com/office/officeart/2005/8/layout/hChevron3"/>
    <dgm:cxn modelId="{C5F8FA46-C9B8-4812-8E9F-6DD806E0965C}" type="presOf" srcId="{61C31C4F-F71E-4933-8B4D-FEAFD15BD992}" destId="{7BA33AE6-EC2B-411D-A0D7-0598B8CCDE11}" srcOrd="0" destOrd="0" presId="urn:microsoft.com/office/officeart/2005/8/layout/hChevron3"/>
    <dgm:cxn modelId="{97F8E718-38D2-4573-B1E6-5E91EFC60F64}" type="presParOf" srcId="{7BE3E493-203F-4A19-BA17-C63289FCA4B8}" destId="{56BDECCF-8C93-4682-A5FC-0E28C4D0C525}" srcOrd="0" destOrd="0" presId="urn:microsoft.com/office/officeart/2005/8/layout/hChevron3"/>
    <dgm:cxn modelId="{EE165A43-07BA-47E6-A418-785056657379}" type="presParOf" srcId="{7BE3E493-203F-4A19-BA17-C63289FCA4B8}" destId="{6D088102-403B-4925-B0FA-2B9A539B45C1}" srcOrd="1" destOrd="0" presId="urn:microsoft.com/office/officeart/2005/8/layout/hChevron3"/>
    <dgm:cxn modelId="{D4813D7A-CC86-42FF-88C0-F9ECED7E09A0}" type="presParOf" srcId="{7BE3E493-203F-4A19-BA17-C63289FCA4B8}" destId="{9667EC8C-663C-4F35-998D-71C4F173DA01}" srcOrd="2" destOrd="0" presId="urn:microsoft.com/office/officeart/2005/8/layout/hChevron3"/>
    <dgm:cxn modelId="{451D9A7B-68F0-46FB-8429-6ED0C5F96FFA}" type="presParOf" srcId="{7BE3E493-203F-4A19-BA17-C63289FCA4B8}" destId="{E15A89DB-2D02-4632-AED7-E69F452803A1}" srcOrd="3" destOrd="0" presId="urn:microsoft.com/office/officeart/2005/8/layout/hChevron3"/>
    <dgm:cxn modelId="{FF9A1E44-6B4C-4AAB-9CF1-6DCB16AC9E14}" type="presParOf" srcId="{7BE3E493-203F-4A19-BA17-C63289FCA4B8}" destId="{A88F7201-1470-48B0-8EF2-E4021564BCD8}" srcOrd="4" destOrd="0" presId="urn:microsoft.com/office/officeart/2005/8/layout/hChevron3"/>
    <dgm:cxn modelId="{7A6789D9-4EF7-4E44-A523-15D4ECBBCEB1}" type="presParOf" srcId="{7BE3E493-203F-4A19-BA17-C63289FCA4B8}" destId="{429B415E-BF52-4932-BC9D-4CA58B1FA081}" srcOrd="5" destOrd="0" presId="urn:microsoft.com/office/officeart/2005/8/layout/hChevron3"/>
    <dgm:cxn modelId="{29D2EB04-CB63-4D8D-BB38-A966BC6B8F93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232FEF-A3B4-4319-8C7A-70125B4BCF94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F32C0F82-C4BF-4413-A93E-B65BED5D8982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D0B2A59-3D0F-4408-B494-2A1F6158D112}" type="presOf" srcId="{61C31C4F-F71E-4933-8B4D-FEAFD15BD992}" destId="{7BA33AE6-EC2B-411D-A0D7-0598B8CCDE11}" srcOrd="0" destOrd="0" presId="urn:microsoft.com/office/officeart/2005/8/layout/hChevron3"/>
    <dgm:cxn modelId="{E55D2D9A-44F0-455B-B7A2-4D448B2C95BA}" type="presOf" srcId="{7A222C02-C3E0-4CBC-83BA-B718589C4539}" destId="{7BE3E493-203F-4A19-BA17-C63289FCA4B8}" srcOrd="0" destOrd="0" presId="urn:microsoft.com/office/officeart/2005/8/layout/hChevron3"/>
    <dgm:cxn modelId="{12DE231F-7AA0-48EE-B31B-379A3E5486BE}" type="presOf" srcId="{5E0F3061-3CB3-42F7-A1AB-354AE86B10DA}" destId="{A88F7201-1470-48B0-8EF2-E4021564BCD8}" srcOrd="0" destOrd="0" presId="urn:microsoft.com/office/officeart/2005/8/layout/hChevron3"/>
    <dgm:cxn modelId="{95598ADC-D047-4ED0-8051-0E05E56A8C4C}" type="presParOf" srcId="{7BE3E493-203F-4A19-BA17-C63289FCA4B8}" destId="{56BDECCF-8C93-4682-A5FC-0E28C4D0C525}" srcOrd="0" destOrd="0" presId="urn:microsoft.com/office/officeart/2005/8/layout/hChevron3"/>
    <dgm:cxn modelId="{EBCF0AAA-7E25-4849-9B4B-D1AF4A7B9E28}" type="presParOf" srcId="{7BE3E493-203F-4A19-BA17-C63289FCA4B8}" destId="{6D088102-403B-4925-B0FA-2B9A539B45C1}" srcOrd="1" destOrd="0" presId="urn:microsoft.com/office/officeart/2005/8/layout/hChevron3"/>
    <dgm:cxn modelId="{1B851F4F-3292-4568-86A7-CFEFE57C754A}" type="presParOf" srcId="{7BE3E493-203F-4A19-BA17-C63289FCA4B8}" destId="{9667EC8C-663C-4F35-998D-71C4F173DA01}" srcOrd="2" destOrd="0" presId="urn:microsoft.com/office/officeart/2005/8/layout/hChevron3"/>
    <dgm:cxn modelId="{2739BD6D-C612-4976-BBB5-FE259C799428}" type="presParOf" srcId="{7BE3E493-203F-4A19-BA17-C63289FCA4B8}" destId="{E15A89DB-2D02-4632-AED7-E69F452803A1}" srcOrd="3" destOrd="0" presId="urn:microsoft.com/office/officeart/2005/8/layout/hChevron3"/>
    <dgm:cxn modelId="{2F27F8B2-447A-4B61-95DC-5B250276041F}" type="presParOf" srcId="{7BE3E493-203F-4A19-BA17-C63289FCA4B8}" destId="{A88F7201-1470-48B0-8EF2-E4021564BCD8}" srcOrd="4" destOrd="0" presId="urn:microsoft.com/office/officeart/2005/8/layout/hChevron3"/>
    <dgm:cxn modelId="{41FBE0EF-E40B-4A61-8134-69820964A9FD}" type="presParOf" srcId="{7BE3E493-203F-4A19-BA17-C63289FCA4B8}" destId="{429B415E-BF52-4932-BC9D-4CA58B1FA081}" srcOrd="5" destOrd="0" presId="urn:microsoft.com/office/officeart/2005/8/layout/hChevron3"/>
    <dgm:cxn modelId="{B9F4829F-071E-407A-A4F6-344C0767C730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D3B79CB-65D7-447E-AF41-3062B1CE7E0E}" type="presOf" srcId="{7A222C02-C3E0-4CBC-83BA-B718589C4539}" destId="{7BE3E493-203F-4A19-BA17-C63289FCA4B8}" srcOrd="0" destOrd="0" presId="urn:microsoft.com/office/officeart/2005/8/layout/hChevron3"/>
    <dgm:cxn modelId="{55F67108-78E8-4DBB-8944-0810C40D46F7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A2224976-35E3-431C-9C55-C892F4862166}" type="presOf" srcId="{61C31C4F-F71E-4933-8B4D-FEAFD15BD992}" destId="{7BA33AE6-EC2B-411D-A0D7-0598B8CCDE11}" srcOrd="0" destOrd="0" presId="urn:microsoft.com/office/officeart/2005/8/layout/hChevron3"/>
    <dgm:cxn modelId="{6AAE3D21-FEE8-497B-9FBB-7937DB6DA890}" type="presOf" srcId="{09A4C903-20ED-417F-AD65-0089D92A90AC}" destId="{9667EC8C-663C-4F35-998D-71C4F173DA01}" srcOrd="0" destOrd="0" presId="urn:microsoft.com/office/officeart/2005/8/layout/hChevron3"/>
    <dgm:cxn modelId="{06CD5D02-1E37-45F3-87B5-46A886AEFB5F}" type="presOf" srcId="{5E0F3061-3CB3-42F7-A1AB-354AE86B10DA}" destId="{A88F7201-1470-48B0-8EF2-E4021564BCD8}" srcOrd="0" destOrd="0" presId="urn:microsoft.com/office/officeart/2005/8/layout/hChevron3"/>
    <dgm:cxn modelId="{7F67BEEE-38FB-4E16-B32E-6AD71C88D927}" type="presParOf" srcId="{7BE3E493-203F-4A19-BA17-C63289FCA4B8}" destId="{56BDECCF-8C93-4682-A5FC-0E28C4D0C525}" srcOrd="0" destOrd="0" presId="urn:microsoft.com/office/officeart/2005/8/layout/hChevron3"/>
    <dgm:cxn modelId="{4FE8B31F-0D3E-46D0-9297-598D9AAB07FB}" type="presParOf" srcId="{7BE3E493-203F-4A19-BA17-C63289FCA4B8}" destId="{6D088102-403B-4925-B0FA-2B9A539B45C1}" srcOrd="1" destOrd="0" presId="urn:microsoft.com/office/officeart/2005/8/layout/hChevron3"/>
    <dgm:cxn modelId="{C370A20D-0989-441A-BC83-6EEFE97C33F2}" type="presParOf" srcId="{7BE3E493-203F-4A19-BA17-C63289FCA4B8}" destId="{9667EC8C-663C-4F35-998D-71C4F173DA01}" srcOrd="2" destOrd="0" presId="urn:microsoft.com/office/officeart/2005/8/layout/hChevron3"/>
    <dgm:cxn modelId="{AE093D99-4569-4972-8BDC-AD028A8D48C8}" type="presParOf" srcId="{7BE3E493-203F-4A19-BA17-C63289FCA4B8}" destId="{E15A89DB-2D02-4632-AED7-E69F452803A1}" srcOrd="3" destOrd="0" presId="urn:microsoft.com/office/officeart/2005/8/layout/hChevron3"/>
    <dgm:cxn modelId="{52C7E3DA-723B-4B24-9BB3-A6381783CEA5}" type="presParOf" srcId="{7BE3E493-203F-4A19-BA17-C63289FCA4B8}" destId="{A88F7201-1470-48B0-8EF2-E4021564BCD8}" srcOrd="4" destOrd="0" presId="urn:microsoft.com/office/officeart/2005/8/layout/hChevron3"/>
    <dgm:cxn modelId="{FDCBB56D-BF20-4240-9DCB-68E9A9B68D27}" type="presParOf" srcId="{7BE3E493-203F-4A19-BA17-C63289FCA4B8}" destId="{429B415E-BF52-4932-BC9D-4CA58B1FA081}" srcOrd="5" destOrd="0" presId="urn:microsoft.com/office/officeart/2005/8/layout/hChevron3"/>
    <dgm:cxn modelId="{1D7EEDD3-D8D3-4F06-8058-4748C461751E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65176F70-E033-4DE3-832E-C992FBB9AF79}" type="presOf" srcId="{5E0F3061-3CB3-42F7-A1AB-354AE86B10DA}" destId="{A88F7201-1470-48B0-8EF2-E4021564BCD8}" srcOrd="0" destOrd="0" presId="urn:microsoft.com/office/officeart/2005/8/layout/hChevron3"/>
    <dgm:cxn modelId="{CB65D023-60D5-4EEC-A970-8A440CA5758F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CF928366-6C27-49F0-9F1F-EBB243041695}" type="presOf" srcId="{61C31C4F-F71E-4933-8B4D-FEAFD15BD992}" destId="{7BA33AE6-EC2B-411D-A0D7-0598B8CCDE11}" srcOrd="0" destOrd="0" presId="urn:microsoft.com/office/officeart/2005/8/layout/hChevron3"/>
    <dgm:cxn modelId="{980826BA-EC9D-4D8A-884B-F54E4E6880E7}" type="presOf" srcId="{09A4C903-20ED-417F-AD65-0089D92A90AC}" destId="{9667EC8C-663C-4F35-998D-71C4F173DA01}" srcOrd="0" destOrd="0" presId="urn:microsoft.com/office/officeart/2005/8/layout/hChevron3"/>
    <dgm:cxn modelId="{34CCEB81-A382-4443-9FE0-6D92E63068F7}" type="presOf" srcId="{9FF52654-52B7-445C-B2A6-0F2D62160D93}" destId="{56BDECCF-8C93-4682-A5FC-0E28C4D0C525}" srcOrd="0" destOrd="0" presId="urn:microsoft.com/office/officeart/2005/8/layout/hChevron3"/>
    <dgm:cxn modelId="{8FEBD69B-EAA2-4F94-9CF5-A0EF0A8E47C9}" type="presParOf" srcId="{7BE3E493-203F-4A19-BA17-C63289FCA4B8}" destId="{56BDECCF-8C93-4682-A5FC-0E28C4D0C525}" srcOrd="0" destOrd="0" presId="urn:microsoft.com/office/officeart/2005/8/layout/hChevron3"/>
    <dgm:cxn modelId="{90873E5C-3B00-4A65-90A0-FFD39B080109}" type="presParOf" srcId="{7BE3E493-203F-4A19-BA17-C63289FCA4B8}" destId="{6D088102-403B-4925-B0FA-2B9A539B45C1}" srcOrd="1" destOrd="0" presId="urn:microsoft.com/office/officeart/2005/8/layout/hChevron3"/>
    <dgm:cxn modelId="{056A63DA-4427-40E5-815A-C7C4B1A78E40}" type="presParOf" srcId="{7BE3E493-203F-4A19-BA17-C63289FCA4B8}" destId="{9667EC8C-663C-4F35-998D-71C4F173DA01}" srcOrd="2" destOrd="0" presId="urn:microsoft.com/office/officeart/2005/8/layout/hChevron3"/>
    <dgm:cxn modelId="{A9BFB0EB-1DA9-49B8-B120-2B50E211D2B5}" type="presParOf" srcId="{7BE3E493-203F-4A19-BA17-C63289FCA4B8}" destId="{E15A89DB-2D02-4632-AED7-E69F452803A1}" srcOrd="3" destOrd="0" presId="urn:microsoft.com/office/officeart/2005/8/layout/hChevron3"/>
    <dgm:cxn modelId="{F81AEE18-8BF6-4D2C-ADDE-B2D4731AEE7A}" type="presParOf" srcId="{7BE3E493-203F-4A19-BA17-C63289FCA4B8}" destId="{A88F7201-1470-48B0-8EF2-E4021564BCD8}" srcOrd="4" destOrd="0" presId="urn:microsoft.com/office/officeart/2005/8/layout/hChevron3"/>
    <dgm:cxn modelId="{30774A5C-0094-4352-891D-9EB33E26269F}" type="presParOf" srcId="{7BE3E493-203F-4A19-BA17-C63289FCA4B8}" destId="{429B415E-BF52-4932-BC9D-4CA58B1FA081}" srcOrd="5" destOrd="0" presId="urn:microsoft.com/office/officeart/2005/8/layout/hChevron3"/>
    <dgm:cxn modelId="{30B745F8-4370-4BDB-8762-D319E6D2E01E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023C054-9CB7-4EFB-9A11-8F1356595EE8}" type="presOf" srcId="{7A222C02-C3E0-4CBC-83BA-B718589C4539}" destId="{7BE3E493-203F-4A19-BA17-C63289FCA4B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C0AE1CFB-36A0-46EB-848A-A35AE892133F}" type="presOf" srcId="{5E0F3061-3CB3-42F7-A1AB-354AE86B10DA}" destId="{A88F7201-1470-48B0-8EF2-E4021564BCD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F58DFAB3-7BEF-4BC4-9DFE-0D41404C34E5}" type="presOf" srcId="{9FF52654-52B7-445C-B2A6-0F2D62160D93}" destId="{56BDECCF-8C93-4682-A5FC-0E28C4D0C525}" srcOrd="0" destOrd="0" presId="urn:microsoft.com/office/officeart/2005/8/layout/hChevron3"/>
    <dgm:cxn modelId="{2DD29BF1-5BCF-4C83-88D5-36B7F736C722}" type="presOf" srcId="{61C31C4F-F71E-4933-8B4D-FEAFD15BD992}" destId="{7BA33AE6-EC2B-411D-A0D7-0598B8CCDE11}" srcOrd="0" destOrd="0" presId="urn:microsoft.com/office/officeart/2005/8/layout/hChevron3"/>
    <dgm:cxn modelId="{DF7E2158-AB05-4590-9686-92EE1B0679F4}" type="presOf" srcId="{09A4C903-20ED-417F-AD65-0089D92A90AC}" destId="{9667EC8C-663C-4F35-998D-71C4F173DA01}" srcOrd="0" destOrd="0" presId="urn:microsoft.com/office/officeart/2005/8/layout/hChevron3"/>
    <dgm:cxn modelId="{DA11D583-935C-4414-94D7-53E6EE84C48B}" type="presParOf" srcId="{7BE3E493-203F-4A19-BA17-C63289FCA4B8}" destId="{56BDECCF-8C93-4682-A5FC-0E28C4D0C525}" srcOrd="0" destOrd="0" presId="urn:microsoft.com/office/officeart/2005/8/layout/hChevron3"/>
    <dgm:cxn modelId="{5632561B-940E-41D0-B34A-41E71FB446B5}" type="presParOf" srcId="{7BE3E493-203F-4A19-BA17-C63289FCA4B8}" destId="{6D088102-403B-4925-B0FA-2B9A539B45C1}" srcOrd="1" destOrd="0" presId="urn:microsoft.com/office/officeart/2005/8/layout/hChevron3"/>
    <dgm:cxn modelId="{CEF3A479-ED64-40AB-B0F0-A255DE3A0E66}" type="presParOf" srcId="{7BE3E493-203F-4A19-BA17-C63289FCA4B8}" destId="{9667EC8C-663C-4F35-998D-71C4F173DA01}" srcOrd="2" destOrd="0" presId="urn:microsoft.com/office/officeart/2005/8/layout/hChevron3"/>
    <dgm:cxn modelId="{043FF3D6-3DC9-4145-B497-3D7F213DCEBF}" type="presParOf" srcId="{7BE3E493-203F-4A19-BA17-C63289FCA4B8}" destId="{E15A89DB-2D02-4632-AED7-E69F452803A1}" srcOrd="3" destOrd="0" presId="urn:microsoft.com/office/officeart/2005/8/layout/hChevron3"/>
    <dgm:cxn modelId="{FDB95FFE-FD68-4016-811E-9E651DB20855}" type="presParOf" srcId="{7BE3E493-203F-4A19-BA17-C63289FCA4B8}" destId="{A88F7201-1470-48B0-8EF2-E4021564BCD8}" srcOrd="4" destOrd="0" presId="urn:microsoft.com/office/officeart/2005/8/layout/hChevron3"/>
    <dgm:cxn modelId="{049D5A6B-8639-4318-9741-330E7B42922B}" type="presParOf" srcId="{7BE3E493-203F-4A19-BA17-C63289FCA4B8}" destId="{429B415E-BF52-4932-BC9D-4CA58B1FA081}" srcOrd="5" destOrd="0" presId="urn:microsoft.com/office/officeart/2005/8/layout/hChevron3"/>
    <dgm:cxn modelId="{37EB0C9B-F53A-4C7A-9973-86E3FEBB75ED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F94708FA-E8DF-4A9C-B40E-43EBD8B3F466}" type="presOf" srcId="{7A222C02-C3E0-4CBC-83BA-B718589C4539}" destId="{7BE3E493-203F-4A19-BA17-C63289FCA4B8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F6B2F23B-8FB7-403D-9B42-3E9538454E6D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ABBCA917-CAD0-487D-AB01-B9770E6D385B}" type="presOf" srcId="{09A4C903-20ED-417F-AD65-0089D92A90AC}" destId="{9667EC8C-663C-4F35-998D-71C4F173DA01}" srcOrd="0" destOrd="0" presId="urn:microsoft.com/office/officeart/2005/8/layout/hChevron3"/>
    <dgm:cxn modelId="{38F04317-BFA3-48E6-B5D5-D8F577A00DF2}" type="presOf" srcId="{61C31C4F-F71E-4933-8B4D-FEAFD15BD992}" destId="{7BA33AE6-EC2B-411D-A0D7-0598B8CCDE11}" srcOrd="0" destOrd="0" presId="urn:microsoft.com/office/officeart/2005/8/layout/hChevron3"/>
    <dgm:cxn modelId="{AD0C359B-9F46-44D7-8AEA-5980CEE79188}" type="presOf" srcId="{5E0F3061-3CB3-42F7-A1AB-354AE86B10DA}" destId="{A88F7201-1470-48B0-8EF2-E4021564BCD8}" srcOrd="0" destOrd="0" presId="urn:microsoft.com/office/officeart/2005/8/layout/hChevron3"/>
    <dgm:cxn modelId="{7BA0DCA2-13F3-4A67-B15E-37A4901CFCBD}" type="presParOf" srcId="{7BE3E493-203F-4A19-BA17-C63289FCA4B8}" destId="{56BDECCF-8C93-4682-A5FC-0E28C4D0C525}" srcOrd="0" destOrd="0" presId="urn:microsoft.com/office/officeart/2005/8/layout/hChevron3"/>
    <dgm:cxn modelId="{6A7D783C-8737-4DFB-BDA4-D9614170C9DF}" type="presParOf" srcId="{7BE3E493-203F-4A19-BA17-C63289FCA4B8}" destId="{6D088102-403B-4925-B0FA-2B9A539B45C1}" srcOrd="1" destOrd="0" presId="urn:microsoft.com/office/officeart/2005/8/layout/hChevron3"/>
    <dgm:cxn modelId="{5D93CA37-74D4-4DE6-BBC5-B6247FD3A99F}" type="presParOf" srcId="{7BE3E493-203F-4A19-BA17-C63289FCA4B8}" destId="{9667EC8C-663C-4F35-998D-71C4F173DA01}" srcOrd="2" destOrd="0" presId="urn:microsoft.com/office/officeart/2005/8/layout/hChevron3"/>
    <dgm:cxn modelId="{11BA2059-B222-44CA-AAE5-184F9671B71C}" type="presParOf" srcId="{7BE3E493-203F-4A19-BA17-C63289FCA4B8}" destId="{E15A89DB-2D02-4632-AED7-E69F452803A1}" srcOrd="3" destOrd="0" presId="urn:microsoft.com/office/officeart/2005/8/layout/hChevron3"/>
    <dgm:cxn modelId="{21C27B80-C4A7-4252-9C15-ADEE2DFE9B3E}" type="presParOf" srcId="{7BE3E493-203F-4A19-BA17-C63289FCA4B8}" destId="{A88F7201-1470-48B0-8EF2-E4021564BCD8}" srcOrd="4" destOrd="0" presId="urn:microsoft.com/office/officeart/2005/8/layout/hChevron3"/>
    <dgm:cxn modelId="{4A4C31DC-B2DD-4429-A884-2A3038DFBE5D}" type="presParOf" srcId="{7BE3E493-203F-4A19-BA17-C63289FCA4B8}" destId="{429B415E-BF52-4932-BC9D-4CA58B1FA081}" srcOrd="5" destOrd="0" presId="urn:microsoft.com/office/officeart/2005/8/layout/hChevron3"/>
    <dgm:cxn modelId="{05A6CFC4-F94E-4905-BCDA-148408F3D585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1F9591-9167-4B81-A0C7-B43796E658AC}" type="presOf" srcId="{09A4C903-20ED-417F-AD65-0089D92A90AC}" destId="{9667EC8C-663C-4F35-998D-71C4F173DA01}" srcOrd="0" destOrd="0" presId="urn:microsoft.com/office/officeart/2005/8/layout/hChevron3"/>
    <dgm:cxn modelId="{E694491E-9363-4594-A4AA-63319E61966E}" type="presOf" srcId="{5E0F3061-3CB3-42F7-A1AB-354AE86B10DA}" destId="{A88F7201-1470-48B0-8EF2-E4021564BCD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22F13CB5-6DCA-4253-8F90-9E9B9178611E}" type="presOf" srcId="{9FF52654-52B7-445C-B2A6-0F2D62160D93}" destId="{56BDECCF-8C93-4682-A5FC-0E28C4D0C525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BA8FCEA1-50D0-4DF8-BFA2-5062E1C14B2F}" type="presOf" srcId="{7A222C02-C3E0-4CBC-83BA-B718589C4539}" destId="{7BE3E493-203F-4A19-BA17-C63289FCA4B8}" srcOrd="0" destOrd="0" presId="urn:microsoft.com/office/officeart/2005/8/layout/hChevron3"/>
    <dgm:cxn modelId="{06F414E3-81AB-4D6C-98C7-1E4DD9E8ADC8}" type="presOf" srcId="{61C31C4F-F71E-4933-8B4D-FEAFD15BD992}" destId="{7BA33AE6-EC2B-411D-A0D7-0598B8CCDE11}" srcOrd="0" destOrd="0" presId="urn:microsoft.com/office/officeart/2005/8/layout/hChevron3"/>
    <dgm:cxn modelId="{E574662B-5CE8-4D2D-BEA8-6B5097FB2961}" type="presParOf" srcId="{7BE3E493-203F-4A19-BA17-C63289FCA4B8}" destId="{56BDECCF-8C93-4682-A5FC-0E28C4D0C525}" srcOrd="0" destOrd="0" presId="urn:microsoft.com/office/officeart/2005/8/layout/hChevron3"/>
    <dgm:cxn modelId="{23395223-609D-47AD-87F1-8488F58AAB30}" type="presParOf" srcId="{7BE3E493-203F-4A19-BA17-C63289FCA4B8}" destId="{6D088102-403B-4925-B0FA-2B9A539B45C1}" srcOrd="1" destOrd="0" presId="urn:microsoft.com/office/officeart/2005/8/layout/hChevron3"/>
    <dgm:cxn modelId="{47F3A96D-A350-41B3-8E87-E611A63D2142}" type="presParOf" srcId="{7BE3E493-203F-4A19-BA17-C63289FCA4B8}" destId="{9667EC8C-663C-4F35-998D-71C4F173DA01}" srcOrd="2" destOrd="0" presId="urn:microsoft.com/office/officeart/2005/8/layout/hChevron3"/>
    <dgm:cxn modelId="{F0D89170-ADE9-4036-891C-B79BF66030E5}" type="presParOf" srcId="{7BE3E493-203F-4A19-BA17-C63289FCA4B8}" destId="{E15A89DB-2D02-4632-AED7-E69F452803A1}" srcOrd="3" destOrd="0" presId="urn:microsoft.com/office/officeart/2005/8/layout/hChevron3"/>
    <dgm:cxn modelId="{E276E0C7-B1BB-4A89-B7A1-6DBE0FE78CB8}" type="presParOf" srcId="{7BE3E493-203F-4A19-BA17-C63289FCA4B8}" destId="{A88F7201-1470-48B0-8EF2-E4021564BCD8}" srcOrd="4" destOrd="0" presId="urn:microsoft.com/office/officeart/2005/8/layout/hChevron3"/>
    <dgm:cxn modelId="{50FC02E4-A826-469F-A137-D5CF4106CA61}" type="presParOf" srcId="{7BE3E493-203F-4A19-BA17-C63289FCA4B8}" destId="{429B415E-BF52-4932-BC9D-4CA58B1FA081}" srcOrd="5" destOrd="0" presId="urn:microsoft.com/office/officeart/2005/8/layout/hChevron3"/>
    <dgm:cxn modelId="{1A0E15CF-1187-4A22-A12B-9085ADC61838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5ECA02B-7E72-4F3F-91DC-F4248856A637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CC5E9A05-676C-466F-8F08-EC3724094D0E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1D4C7C27-FB53-47EC-BF51-085AB8AC1B7C}" type="presOf" srcId="{5E0F3061-3CB3-42F7-A1AB-354AE86B10DA}" destId="{A88F7201-1470-48B0-8EF2-E4021564BCD8}" srcOrd="0" destOrd="0" presId="urn:microsoft.com/office/officeart/2005/8/layout/hChevron3"/>
    <dgm:cxn modelId="{77F5B6DF-338B-46D3-9A74-36266FF048B6}" type="presOf" srcId="{09A4C903-20ED-417F-AD65-0089D92A90AC}" destId="{9667EC8C-663C-4F35-998D-71C4F173DA01}" srcOrd="0" destOrd="0" presId="urn:microsoft.com/office/officeart/2005/8/layout/hChevron3"/>
    <dgm:cxn modelId="{9B0BC91B-6BDF-4FB2-9325-025E55BAF37E}" type="presOf" srcId="{7A222C02-C3E0-4CBC-83BA-B718589C4539}" destId="{7BE3E493-203F-4A19-BA17-C63289FCA4B8}" srcOrd="0" destOrd="0" presId="urn:microsoft.com/office/officeart/2005/8/layout/hChevron3"/>
    <dgm:cxn modelId="{570BAACD-B902-4B09-B213-4C15D40DF92D}" type="presParOf" srcId="{7BE3E493-203F-4A19-BA17-C63289FCA4B8}" destId="{56BDECCF-8C93-4682-A5FC-0E28C4D0C525}" srcOrd="0" destOrd="0" presId="urn:microsoft.com/office/officeart/2005/8/layout/hChevron3"/>
    <dgm:cxn modelId="{C17479FD-BEE0-4216-9503-55FB9B12BE5B}" type="presParOf" srcId="{7BE3E493-203F-4A19-BA17-C63289FCA4B8}" destId="{6D088102-403B-4925-B0FA-2B9A539B45C1}" srcOrd="1" destOrd="0" presId="urn:microsoft.com/office/officeart/2005/8/layout/hChevron3"/>
    <dgm:cxn modelId="{322674EC-13B8-4D02-B232-79110020639F}" type="presParOf" srcId="{7BE3E493-203F-4A19-BA17-C63289FCA4B8}" destId="{9667EC8C-663C-4F35-998D-71C4F173DA01}" srcOrd="2" destOrd="0" presId="urn:microsoft.com/office/officeart/2005/8/layout/hChevron3"/>
    <dgm:cxn modelId="{4D88F057-779B-4537-A3F7-09CDB047C757}" type="presParOf" srcId="{7BE3E493-203F-4A19-BA17-C63289FCA4B8}" destId="{E15A89DB-2D02-4632-AED7-E69F452803A1}" srcOrd="3" destOrd="0" presId="urn:microsoft.com/office/officeart/2005/8/layout/hChevron3"/>
    <dgm:cxn modelId="{E99548AF-C070-497F-A1A4-E5E9F7BB3B4D}" type="presParOf" srcId="{7BE3E493-203F-4A19-BA17-C63289FCA4B8}" destId="{A88F7201-1470-48B0-8EF2-E4021564BCD8}" srcOrd="4" destOrd="0" presId="urn:microsoft.com/office/officeart/2005/8/layout/hChevron3"/>
    <dgm:cxn modelId="{CFC8CE36-F4EB-440A-BDCD-44347F47B67D}" type="presParOf" srcId="{7BE3E493-203F-4A19-BA17-C63289FCA4B8}" destId="{429B415E-BF52-4932-BC9D-4CA58B1FA081}" srcOrd="5" destOrd="0" presId="urn:microsoft.com/office/officeart/2005/8/layout/hChevron3"/>
    <dgm:cxn modelId="{87C22CD7-BE47-4CF2-8A7C-83A7E6826852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BAFE22B-133A-4476-9899-73051CFC6C97}" type="presOf" srcId="{7A222C02-C3E0-4CBC-83BA-B718589C4539}" destId="{7BE3E493-203F-4A19-BA17-C63289FCA4B8}" srcOrd="0" destOrd="0" presId="urn:microsoft.com/office/officeart/2005/8/layout/hChevron3"/>
    <dgm:cxn modelId="{E4339169-AA4E-4D2A-8E76-4EBB91A0EEA3}" type="presOf" srcId="{09A4C903-20ED-417F-AD65-0089D92A90AC}" destId="{9667EC8C-663C-4F35-998D-71C4F173DA01}" srcOrd="0" destOrd="0" presId="urn:microsoft.com/office/officeart/2005/8/layout/hChevron3"/>
    <dgm:cxn modelId="{F135BDD6-2205-4E2A-BC62-578F7D0C6154}" type="presOf" srcId="{5E0F3061-3CB3-42F7-A1AB-354AE86B10DA}" destId="{A88F7201-1470-48B0-8EF2-E4021564BCD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ABF26593-FE90-493A-A918-04FEAC9F0FC8}" type="presOf" srcId="{9FF52654-52B7-445C-B2A6-0F2D62160D93}" destId="{56BDECCF-8C93-4682-A5FC-0E28C4D0C525}" srcOrd="0" destOrd="0" presId="urn:microsoft.com/office/officeart/2005/8/layout/hChevron3"/>
    <dgm:cxn modelId="{4B803884-D253-41FA-A7B3-2E4294E45172}" type="presOf" srcId="{61C31C4F-F71E-4933-8B4D-FEAFD15BD992}" destId="{7BA33AE6-EC2B-411D-A0D7-0598B8CCDE11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070C108E-B4D1-459E-8352-39EDDB86BBA5}" type="presParOf" srcId="{7BE3E493-203F-4A19-BA17-C63289FCA4B8}" destId="{56BDECCF-8C93-4682-A5FC-0E28C4D0C525}" srcOrd="0" destOrd="0" presId="urn:microsoft.com/office/officeart/2005/8/layout/hChevron3"/>
    <dgm:cxn modelId="{B393D892-F33E-4C80-AA51-7392F087134C}" type="presParOf" srcId="{7BE3E493-203F-4A19-BA17-C63289FCA4B8}" destId="{6D088102-403B-4925-B0FA-2B9A539B45C1}" srcOrd="1" destOrd="0" presId="urn:microsoft.com/office/officeart/2005/8/layout/hChevron3"/>
    <dgm:cxn modelId="{FA812235-19FF-4AD4-AE0F-4A0B74BBA824}" type="presParOf" srcId="{7BE3E493-203F-4A19-BA17-C63289FCA4B8}" destId="{9667EC8C-663C-4F35-998D-71C4F173DA01}" srcOrd="2" destOrd="0" presId="urn:microsoft.com/office/officeart/2005/8/layout/hChevron3"/>
    <dgm:cxn modelId="{771693C4-6604-4B0C-AA2B-C6C3A31ADEA5}" type="presParOf" srcId="{7BE3E493-203F-4A19-BA17-C63289FCA4B8}" destId="{E15A89DB-2D02-4632-AED7-E69F452803A1}" srcOrd="3" destOrd="0" presId="urn:microsoft.com/office/officeart/2005/8/layout/hChevron3"/>
    <dgm:cxn modelId="{41BA251E-06F8-4112-9577-B3247BADA677}" type="presParOf" srcId="{7BE3E493-203F-4A19-BA17-C63289FCA4B8}" destId="{A88F7201-1470-48B0-8EF2-E4021564BCD8}" srcOrd="4" destOrd="0" presId="urn:microsoft.com/office/officeart/2005/8/layout/hChevron3"/>
    <dgm:cxn modelId="{51AA0D57-38E9-4703-BD73-912CD5972C07}" type="presParOf" srcId="{7BE3E493-203F-4A19-BA17-C63289FCA4B8}" destId="{429B415E-BF52-4932-BC9D-4CA58B1FA081}" srcOrd="5" destOrd="0" presId="urn:microsoft.com/office/officeart/2005/8/layout/hChevron3"/>
    <dgm:cxn modelId="{B413F913-37F4-458D-A964-21E39B3558AA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C8182A-BA62-41A3-928E-0D5BB6044256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1455C2C3-27D4-4DD2-B821-5BEF17F978F2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4F12C6A3-3ED1-4ADD-A98A-D79081670308}" type="presOf" srcId="{9FF52654-52B7-445C-B2A6-0F2D62160D93}" destId="{56BDECCF-8C93-4682-A5FC-0E28C4D0C525}" srcOrd="0" destOrd="0" presId="urn:microsoft.com/office/officeart/2005/8/layout/hChevron3"/>
    <dgm:cxn modelId="{21370900-BC49-4AD2-9E4F-5EC7E745D7E1}" type="presOf" srcId="{09A4C903-20ED-417F-AD65-0089D92A90AC}" destId="{9667EC8C-663C-4F35-998D-71C4F173DA01}" srcOrd="0" destOrd="0" presId="urn:microsoft.com/office/officeart/2005/8/layout/hChevron3"/>
    <dgm:cxn modelId="{C7501180-59F3-4E88-B663-A55173F417A7}" type="presOf" srcId="{5E0F3061-3CB3-42F7-A1AB-354AE86B10DA}" destId="{A88F7201-1470-48B0-8EF2-E4021564BCD8}" srcOrd="0" destOrd="0" presId="urn:microsoft.com/office/officeart/2005/8/layout/hChevron3"/>
    <dgm:cxn modelId="{B689A0F4-722F-44A1-B51B-0DF6265733A5}" type="presParOf" srcId="{7BE3E493-203F-4A19-BA17-C63289FCA4B8}" destId="{56BDECCF-8C93-4682-A5FC-0E28C4D0C525}" srcOrd="0" destOrd="0" presId="urn:microsoft.com/office/officeart/2005/8/layout/hChevron3"/>
    <dgm:cxn modelId="{34B1ECC8-9AA1-408E-A4B2-35E910E346C9}" type="presParOf" srcId="{7BE3E493-203F-4A19-BA17-C63289FCA4B8}" destId="{6D088102-403B-4925-B0FA-2B9A539B45C1}" srcOrd="1" destOrd="0" presId="urn:microsoft.com/office/officeart/2005/8/layout/hChevron3"/>
    <dgm:cxn modelId="{5997C2AE-4A1E-49E5-98D0-2A080D5B869B}" type="presParOf" srcId="{7BE3E493-203F-4A19-BA17-C63289FCA4B8}" destId="{9667EC8C-663C-4F35-998D-71C4F173DA01}" srcOrd="2" destOrd="0" presId="urn:microsoft.com/office/officeart/2005/8/layout/hChevron3"/>
    <dgm:cxn modelId="{C1B234FB-E5C6-464D-B0A3-45E0810CC95C}" type="presParOf" srcId="{7BE3E493-203F-4A19-BA17-C63289FCA4B8}" destId="{E15A89DB-2D02-4632-AED7-E69F452803A1}" srcOrd="3" destOrd="0" presId="urn:microsoft.com/office/officeart/2005/8/layout/hChevron3"/>
    <dgm:cxn modelId="{BC85B2EA-BEE0-4A96-A132-EA94CF06EFED}" type="presParOf" srcId="{7BE3E493-203F-4A19-BA17-C63289FCA4B8}" destId="{A88F7201-1470-48B0-8EF2-E4021564BCD8}" srcOrd="4" destOrd="0" presId="urn:microsoft.com/office/officeart/2005/8/layout/hChevron3"/>
    <dgm:cxn modelId="{CBAB1379-715C-405F-AD57-D7D113662AD4}" type="presParOf" srcId="{7BE3E493-203F-4A19-BA17-C63289FCA4B8}" destId="{429B415E-BF52-4932-BC9D-4CA58B1FA081}" srcOrd="5" destOrd="0" presId="urn:microsoft.com/office/officeart/2005/8/layout/hChevron3"/>
    <dgm:cxn modelId="{77BFABAE-E011-44C2-AEA1-A1F616D8346B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E947F5A5-4C52-4EBF-8310-89D2B2E84852}" type="presOf" srcId="{61C31C4F-F71E-4933-8B4D-FEAFD15BD992}" destId="{7BA33AE6-EC2B-411D-A0D7-0598B8CCDE11}" srcOrd="0" destOrd="0" presId="urn:microsoft.com/office/officeart/2005/8/layout/hChevron3"/>
    <dgm:cxn modelId="{52B0F835-F2E5-445B-A14E-7D23AF6AE490}" type="presOf" srcId="{5E0F3061-3CB3-42F7-A1AB-354AE86B10DA}" destId="{A88F7201-1470-48B0-8EF2-E4021564BCD8}" srcOrd="0" destOrd="0" presId="urn:microsoft.com/office/officeart/2005/8/layout/hChevron3"/>
    <dgm:cxn modelId="{8682D050-C0BD-453D-AC3D-B218D18085B2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1A60C01F-DD5B-4FCE-930B-D8E3C57E13F3}" type="presOf" srcId="{9FF52654-52B7-445C-B2A6-0F2D62160D93}" destId="{56BDECCF-8C93-4682-A5FC-0E28C4D0C525}" srcOrd="0" destOrd="0" presId="urn:microsoft.com/office/officeart/2005/8/layout/hChevron3"/>
    <dgm:cxn modelId="{0D018604-13C6-4C0E-89ED-7030B01712F7}" type="presOf" srcId="{09A4C903-20ED-417F-AD65-0089D92A90AC}" destId="{9667EC8C-663C-4F35-998D-71C4F173DA01}" srcOrd="0" destOrd="0" presId="urn:microsoft.com/office/officeart/2005/8/layout/hChevron3"/>
    <dgm:cxn modelId="{C56CB253-5B99-4733-BF5C-13E0ECE340E2}" type="presParOf" srcId="{7BE3E493-203F-4A19-BA17-C63289FCA4B8}" destId="{56BDECCF-8C93-4682-A5FC-0E28C4D0C525}" srcOrd="0" destOrd="0" presId="urn:microsoft.com/office/officeart/2005/8/layout/hChevron3"/>
    <dgm:cxn modelId="{4B5D4FD2-F09F-497F-B292-6536A5BFC5FE}" type="presParOf" srcId="{7BE3E493-203F-4A19-BA17-C63289FCA4B8}" destId="{6D088102-403B-4925-B0FA-2B9A539B45C1}" srcOrd="1" destOrd="0" presId="urn:microsoft.com/office/officeart/2005/8/layout/hChevron3"/>
    <dgm:cxn modelId="{B58DEB9C-0EFD-467D-8E59-2592AFCA8E59}" type="presParOf" srcId="{7BE3E493-203F-4A19-BA17-C63289FCA4B8}" destId="{9667EC8C-663C-4F35-998D-71C4F173DA01}" srcOrd="2" destOrd="0" presId="urn:microsoft.com/office/officeart/2005/8/layout/hChevron3"/>
    <dgm:cxn modelId="{F068797E-3CE2-4E63-BF62-5CDCFBA9D315}" type="presParOf" srcId="{7BE3E493-203F-4A19-BA17-C63289FCA4B8}" destId="{E15A89DB-2D02-4632-AED7-E69F452803A1}" srcOrd="3" destOrd="0" presId="urn:microsoft.com/office/officeart/2005/8/layout/hChevron3"/>
    <dgm:cxn modelId="{F04071EE-A768-4770-9658-4EC2665F31AD}" type="presParOf" srcId="{7BE3E493-203F-4A19-BA17-C63289FCA4B8}" destId="{A88F7201-1470-48B0-8EF2-E4021564BCD8}" srcOrd="4" destOrd="0" presId="urn:microsoft.com/office/officeart/2005/8/layout/hChevron3"/>
    <dgm:cxn modelId="{56B68B31-E685-4A78-9964-4107694C4075}" type="presParOf" srcId="{7BE3E493-203F-4A19-BA17-C63289FCA4B8}" destId="{429B415E-BF52-4932-BC9D-4CA58B1FA081}" srcOrd="5" destOrd="0" presId="urn:microsoft.com/office/officeart/2005/8/layout/hChevron3"/>
    <dgm:cxn modelId="{7483D16B-7094-406A-BC07-AB3B1B90370A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9FA81CFD-B518-4700-95F2-9DA79F4E90DD}" type="presOf" srcId="{61C31C4F-F71E-4933-8B4D-FEAFD15BD992}" destId="{7BA33AE6-EC2B-411D-A0D7-0598B8CCDE11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634B1ACF-6C8B-413A-A20A-B3E2B0C2BF2F}" type="presOf" srcId="{9FF52654-52B7-445C-B2A6-0F2D62160D93}" destId="{56BDECCF-8C93-4682-A5FC-0E28C4D0C525}" srcOrd="0" destOrd="0" presId="urn:microsoft.com/office/officeart/2005/8/layout/hChevron3"/>
    <dgm:cxn modelId="{70848BA2-9ED5-40F8-BADA-A9C880804092}" type="presOf" srcId="{09A4C903-20ED-417F-AD65-0089D92A90AC}" destId="{9667EC8C-663C-4F35-998D-71C4F173DA01}" srcOrd="0" destOrd="0" presId="urn:microsoft.com/office/officeart/2005/8/layout/hChevron3"/>
    <dgm:cxn modelId="{4FDC2367-105B-468E-A305-07674F99B9D5}" type="presOf" srcId="{5E0F3061-3CB3-42F7-A1AB-354AE86B10DA}" destId="{A88F7201-1470-48B0-8EF2-E4021564BCD8}" srcOrd="0" destOrd="0" presId="urn:microsoft.com/office/officeart/2005/8/layout/hChevron3"/>
    <dgm:cxn modelId="{FF214F96-7CCD-4E3E-A89E-D4D8CE8C6BB0}" type="presOf" srcId="{7A222C02-C3E0-4CBC-83BA-B718589C4539}" destId="{7BE3E493-203F-4A19-BA17-C63289FCA4B8}" srcOrd="0" destOrd="0" presId="urn:microsoft.com/office/officeart/2005/8/layout/hChevron3"/>
    <dgm:cxn modelId="{E17C9428-0CBD-499D-AB6B-58E81E8CF662}" type="presParOf" srcId="{7BE3E493-203F-4A19-BA17-C63289FCA4B8}" destId="{56BDECCF-8C93-4682-A5FC-0E28C4D0C525}" srcOrd="0" destOrd="0" presId="urn:microsoft.com/office/officeart/2005/8/layout/hChevron3"/>
    <dgm:cxn modelId="{1FFA4DE9-07E1-41B9-A52D-8DCBC8B682C2}" type="presParOf" srcId="{7BE3E493-203F-4A19-BA17-C63289FCA4B8}" destId="{6D088102-403B-4925-B0FA-2B9A539B45C1}" srcOrd="1" destOrd="0" presId="urn:microsoft.com/office/officeart/2005/8/layout/hChevron3"/>
    <dgm:cxn modelId="{3A2C8F60-8E7C-4BB1-8862-D946C78848D3}" type="presParOf" srcId="{7BE3E493-203F-4A19-BA17-C63289FCA4B8}" destId="{9667EC8C-663C-4F35-998D-71C4F173DA01}" srcOrd="2" destOrd="0" presId="urn:microsoft.com/office/officeart/2005/8/layout/hChevron3"/>
    <dgm:cxn modelId="{E561095A-2BB1-4B6E-8A4D-4EE69BBA3E82}" type="presParOf" srcId="{7BE3E493-203F-4A19-BA17-C63289FCA4B8}" destId="{E15A89DB-2D02-4632-AED7-E69F452803A1}" srcOrd="3" destOrd="0" presId="urn:microsoft.com/office/officeart/2005/8/layout/hChevron3"/>
    <dgm:cxn modelId="{A3ADECC8-7102-4ADD-AFE1-2576D2D60009}" type="presParOf" srcId="{7BE3E493-203F-4A19-BA17-C63289FCA4B8}" destId="{A88F7201-1470-48B0-8EF2-E4021564BCD8}" srcOrd="4" destOrd="0" presId="urn:microsoft.com/office/officeart/2005/8/layout/hChevron3"/>
    <dgm:cxn modelId="{8746102C-59DD-4054-A9F9-C92EED46B0B8}" type="presParOf" srcId="{7BE3E493-203F-4A19-BA17-C63289FCA4B8}" destId="{429B415E-BF52-4932-BC9D-4CA58B1FA081}" srcOrd="5" destOrd="0" presId="urn:microsoft.com/office/officeart/2005/8/layout/hChevron3"/>
    <dgm:cxn modelId="{C8F48472-3254-4853-9937-19B87E60D46D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F8CE6F1C-9207-4C66-BB61-D7937D2628D8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29D960FD-48CE-4D45-8A1A-3A571B4317E6}" type="presOf" srcId="{5E0F3061-3CB3-42F7-A1AB-354AE86B10DA}" destId="{A88F7201-1470-48B0-8EF2-E4021564BCD8}" srcOrd="0" destOrd="0" presId="urn:microsoft.com/office/officeart/2005/8/layout/hChevron3"/>
    <dgm:cxn modelId="{40590464-1E9A-4F64-9406-53F6F0A32CA1}" type="presOf" srcId="{9FF52654-52B7-445C-B2A6-0F2D62160D93}" destId="{56BDECCF-8C93-4682-A5FC-0E28C4D0C525}" srcOrd="0" destOrd="0" presId="urn:microsoft.com/office/officeart/2005/8/layout/hChevron3"/>
    <dgm:cxn modelId="{293F5227-CD7C-4296-B9EC-F7DA5D01D645}" type="presOf" srcId="{09A4C903-20ED-417F-AD65-0089D92A90AC}" destId="{9667EC8C-663C-4F35-998D-71C4F173DA01}" srcOrd="0" destOrd="0" presId="urn:microsoft.com/office/officeart/2005/8/layout/hChevron3"/>
    <dgm:cxn modelId="{2E4E9802-75CA-451B-BBB9-D869DCBD5562}" type="presOf" srcId="{61C31C4F-F71E-4933-8B4D-FEAFD15BD992}" destId="{7BA33AE6-EC2B-411D-A0D7-0598B8CCDE11}" srcOrd="0" destOrd="0" presId="urn:microsoft.com/office/officeart/2005/8/layout/hChevron3"/>
    <dgm:cxn modelId="{1C555588-F68A-46E7-90C3-5438694D57A7}" type="presParOf" srcId="{7BE3E493-203F-4A19-BA17-C63289FCA4B8}" destId="{56BDECCF-8C93-4682-A5FC-0E28C4D0C525}" srcOrd="0" destOrd="0" presId="urn:microsoft.com/office/officeart/2005/8/layout/hChevron3"/>
    <dgm:cxn modelId="{FE5CC0E7-A817-4C6F-B658-43FB644FC7B1}" type="presParOf" srcId="{7BE3E493-203F-4A19-BA17-C63289FCA4B8}" destId="{6D088102-403B-4925-B0FA-2B9A539B45C1}" srcOrd="1" destOrd="0" presId="urn:microsoft.com/office/officeart/2005/8/layout/hChevron3"/>
    <dgm:cxn modelId="{6719EECA-4636-4BE8-B7FD-DB52306B6A1F}" type="presParOf" srcId="{7BE3E493-203F-4A19-BA17-C63289FCA4B8}" destId="{9667EC8C-663C-4F35-998D-71C4F173DA01}" srcOrd="2" destOrd="0" presId="urn:microsoft.com/office/officeart/2005/8/layout/hChevron3"/>
    <dgm:cxn modelId="{0A195761-635A-4CBC-8CAB-7DDE5D7A49A2}" type="presParOf" srcId="{7BE3E493-203F-4A19-BA17-C63289FCA4B8}" destId="{E15A89DB-2D02-4632-AED7-E69F452803A1}" srcOrd="3" destOrd="0" presId="urn:microsoft.com/office/officeart/2005/8/layout/hChevron3"/>
    <dgm:cxn modelId="{F0B624B6-C449-47F7-BBE2-F8146B3742A2}" type="presParOf" srcId="{7BE3E493-203F-4A19-BA17-C63289FCA4B8}" destId="{A88F7201-1470-48B0-8EF2-E4021564BCD8}" srcOrd="4" destOrd="0" presId="urn:microsoft.com/office/officeart/2005/8/layout/hChevron3"/>
    <dgm:cxn modelId="{022A6DDB-5B8E-46DF-B4E8-A672D6255957}" type="presParOf" srcId="{7BE3E493-203F-4A19-BA17-C63289FCA4B8}" destId="{429B415E-BF52-4932-BC9D-4CA58B1FA081}" srcOrd="5" destOrd="0" presId="urn:microsoft.com/office/officeart/2005/8/layout/hChevron3"/>
    <dgm:cxn modelId="{CBD14025-634A-442C-BE09-222D3A496604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22B012E-CDC4-4821-B2B5-8EA033DECD32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817C0C0F-132C-4262-B5CC-7E10658B9844}" type="presOf" srcId="{09A4C903-20ED-417F-AD65-0089D92A90AC}" destId="{9667EC8C-663C-4F35-998D-71C4F173DA01}" srcOrd="0" destOrd="0" presId="urn:microsoft.com/office/officeart/2005/8/layout/hChevron3"/>
    <dgm:cxn modelId="{4F34C7F6-6AEA-4B99-B648-C6BC449CC4ED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7AC6C962-C1E8-4151-8907-7BC36CB55F79}" type="presOf" srcId="{61C31C4F-F71E-4933-8B4D-FEAFD15BD992}" destId="{7BA33AE6-EC2B-411D-A0D7-0598B8CCDE11}" srcOrd="0" destOrd="0" presId="urn:microsoft.com/office/officeart/2005/8/layout/hChevron3"/>
    <dgm:cxn modelId="{2F12995E-1344-4A16-9232-A33FB10C1A69}" type="presOf" srcId="{5E0F3061-3CB3-42F7-A1AB-354AE86B10DA}" destId="{A88F7201-1470-48B0-8EF2-E4021564BCD8}" srcOrd="0" destOrd="0" presId="urn:microsoft.com/office/officeart/2005/8/layout/hChevron3"/>
    <dgm:cxn modelId="{40D58525-060C-4D43-80E4-E28B33630658}" type="presParOf" srcId="{7BE3E493-203F-4A19-BA17-C63289FCA4B8}" destId="{56BDECCF-8C93-4682-A5FC-0E28C4D0C525}" srcOrd="0" destOrd="0" presId="urn:microsoft.com/office/officeart/2005/8/layout/hChevron3"/>
    <dgm:cxn modelId="{89A1E23A-1FCD-4791-8CC8-8E1F38F6C69F}" type="presParOf" srcId="{7BE3E493-203F-4A19-BA17-C63289FCA4B8}" destId="{6D088102-403B-4925-B0FA-2B9A539B45C1}" srcOrd="1" destOrd="0" presId="urn:microsoft.com/office/officeart/2005/8/layout/hChevron3"/>
    <dgm:cxn modelId="{D7454247-4628-4C03-BED0-6554EC156DDC}" type="presParOf" srcId="{7BE3E493-203F-4A19-BA17-C63289FCA4B8}" destId="{9667EC8C-663C-4F35-998D-71C4F173DA01}" srcOrd="2" destOrd="0" presId="urn:microsoft.com/office/officeart/2005/8/layout/hChevron3"/>
    <dgm:cxn modelId="{57FE4505-2D41-4B1A-BDE3-7BB639828E1C}" type="presParOf" srcId="{7BE3E493-203F-4A19-BA17-C63289FCA4B8}" destId="{E15A89DB-2D02-4632-AED7-E69F452803A1}" srcOrd="3" destOrd="0" presId="urn:microsoft.com/office/officeart/2005/8/layout/hChevron3"/>
    <dgm:cxn modelId="{CA5F0622-B8CF-4FE5-99AF-7CED1D632F5F}" type="presParOf" srcId="{7BE3E493-203F-4A19-BA17-C63289FCA4B8}" destId="{A88F7201-1470-48B0-8EF2-E4021564BCD8}" srcOrd="4" destOrd="0" presId="urn:microsoft.com/office/officeart/2005/8/layout/hChevron3"/>
    <dgm:cxn modelId="{024C4ED2-AD14-479A-B895-52035995D80C}" type="presParOf" srcId="{7BE3E493-203F-4A19-BA17-C63289FCA4B8}" destId="{429B415E-BF52-4932-BC9D-4CA58B1FA081}" srcOrd="5" destOrd="0" presId="urn:microsoft.com/office/officeart/2005/8/layout/hChevron3"/>
    <dgm:cxn modelId="{4A61BD89-E328-4954-B9C0-34BB8F432887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E8E4D8D-5A45-48D2-92F7-67147656DE3A}" type="presOf" srcId="{09A4C903-20ED-417F-AD65-0089D92A90AC}" destId="{9667EC8C-663C-4F35-998D-71C4F173DA01}" srcOrd="0" destOrd="0" presId="urn:microsoft.com/office/officeart/2005/8/layout/hChevron3"/>
    <dgm:cxn modelId="{A02B7140-28D3-4AB9-8446-B4661497AB5A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0EEB9417-D03E-4DB0-9ECC-9CD0A423A424}" type="presOf" srcId="{7A222C02-C3E0-4CBC-83BA-B718589C4539}" destId="{7BE3E493-203F-4A19-BA17-C63289FCA4B8}" srcOrd="0" destOrd="0" presId="urn:microsoft.com/office/officeart/2005/8/layout/hChevron3"/>
    <dgm:cxn modelId="{6EB88CF2-5DFE-49A7-BAAA-4696CDB2FBF3}" type="presOf" srcId="{5E0F3061-3CB3-42F7-A1AB-354AE86B10DA}" destId="{A88F7201-1470-48B0-8EF2-E4021564BCD8}" srcOrd="0" destOrd="0" presId="urn:microsoft.com/office/officeart/2005/8/layout/hChevron3"/>
    <dgm:cxn modelId="{11F0C79E-0CAA-4A30-B161-438E98A1CBCA}" type="presOf" srcId="{61C31C4F-F71E-4933-8B4D-FEAFD15BD992}" destId="{7BA33AE6-EC2B-411D-A0D7-0598B8CCDE11}" srcOrd="0" destOrd="0" presId="urn:microsoft.com/office/officeart/2005/8/layout/hChevron3"/>
    <dgm:cxn modelId="{8337BD56-8E4B-40D1-9F77-245A4FB5550F}" type="presParOf" srcId="{7BE3E493-203F-4A19-BA17-C63289FCA4B8}" destId="{56BDECCF-8C93-4682-A5FC-0E28C4D0C525}" srcOrd="0" destOrd="0" presId="urn:microsoft.com/office/officeart/2005/8/layout/hChevron3"/>
    <dgm:cxn modelId="{82B52758-350D-41D1-9AE9-6C4D2731AAEE}" type="presParOf" srcId="{7BE3E493-203F-4A19-BA17-C63289FCA4B8}" destId="{6D088102-403B-4925-B0FA-2B9A539B45C1}" srcOrd="1" destOrd="0" presId="urn:microsoft.com/office/officeart/2005/8/layout/hChevron3"/>
    <dgm:cxn modelId="{8CE0937D-30DF-4C76-9372-C758F9CFE7C3}" type="presParOf" srcId="{7BE3E493-203F-4A19-BA17-C63289FCA4B8}" destId="{9667EC8C-663C-4F35-998D-71C4F173DA01}" srcOrd="2" destOrd="0" presId="urn:microsoft.com/office/officeart/2005/8/layout/hChevron3"/>
    <dgm:cxn modelId="{7CE38FD1-7164-4FCE-A8E5-6235CAA93412}" type="presParOf" srcId="{7BE3E493-203F-4A19-BA17-C63289FCA4B8}" destId="{E15A89DB-2D02-4632-AED7-E69F452803A1}" srcOrd="3" destOrd="0" presId="urn:microsoft.com/office/officeart/2005/8/layout/hChevron3"/>
    <dgm:cxn modelId="{442DB8B7-E1AD-4A80-ABED-B1A09D2DC8B7}" type="presParOf" srcId="{7BE3E493-203F-4A19-BA17-C63289FCA4B8}" destId="{A88F7201-1470-48B0-8EF2-E4021564BCD8}" srcOrd="4" destOrd="0" presId="urn:microsoft.com/office/officeart/2005/8/layout/hChevron3"/>
    <dgm:cxn modelId="{C8246ECC-DBBE-4966-885D-B6E2EE36DA62}" type="presParOf" srcId="{7BE3E493-203F-4A19-BA17-C63289FCA4B8}" destId="{429B415E-BF52-4932-BC9D-4CA58B1FA081}" srcOrd="5" destOrd="0" presId="urn:microsoft.com/office/officeart/2005/8/layout/hChevron3"/>
    <dgm:cxn modelId="{E93BB086-52B6-4CDA-9B1A-C3B408C7F67F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3240F4E5-5FC5-4AFE-A996-058B2A2A22A2}" type="presOf" srcId="{5E0F3061-3CB3-42F7-A1AB-354AE86B10DA}" destId="{A88F7201-1470-48B0-8EF2-E4021564BCD8}" srcOrd="0" destOrd="0" presId="urn:microsoft.com/office/officeart/2005/8/layout/hChevron3"/>
    <dgm:cxn modelId="{F617E35B-5A6E-4F79-B4B8-AAB5BD3A5CDD}" type="presOf" srcId="{09A4C903-20ED-417F-AD65-0089D92A90AC}" destId="{9667EC8C-663C-4F35-998D-71C4F173DA01}" srcOrd="0" destOrd="0" presId="urn:microsoft.com/office/officeart/2005/8/layout/hChevron3"/>
    <dgm:cxn modelId="{6DFAA6DA-315B-4620-AD13-F7A1208F5DBB}" type="presOf" srcId="{7A222C02-C3E0-4CBC-83BA-B718589C4539}" destId="{7BE3E493-203F-4A19-BA17-C63289FCA4B8}" srcOrd="0" destOrd="0" presId="urn:microsoft.com/office/officeart/2005/8/layout/hChevron3"/>
    <dgm:cxn modelId="{F778A47A-BEBE-4196-8D6B-85709DF13119}" type="presOf" srcId="{9FF52654-52B7-445C-B2A6-0F2D62160D93}" destId="{56BDECCF-8C93-4682-A5FC-0E28C4D0C525}" srcOrd="0" destOrd="0" presId="urn:microsoft.com/office/officeart/2005/8/layout/hChevron3"/>
    <dgm:cxn modelId="{5711EDED-73FD-4AB9-93D6-4CFC3A6CB9A4}" type="presOf" srcId="{61C31C4F-F71E-4933-8B4D-FEAFD15BD992}" destId="{7BA33AE6-EC2B-411D-A0D7-0598B8CCDE11}" srcOrd="0" destOrd="0" presId="urn:microsoft.com/office/officeart/2005/8/layout/hChevron3"/>
    <dgm:cxn modelId="{F859EC3E-1B6A-4F40-8F94-2EDB5FC422F1}" type="presParOf" srcId="{7BE3E493-203F-4A19-BA17-C63289FCA4B8}" destId="{56BDECCF-8C93-4682-A5FC-0E28C4D0C525}" srcOrd="0" destOrd="0" presId="urn:microsoft.com/office/officeart/2005/8/layout/hChevron3"/>
    <dgm:cxn modelId="{5AACB95C-E672-4234-A771-AAE6A1744607}" type="presParOf" srcId="{7BE3E493-203F-4A19-BA17-C63289FCA4B8}" destId="{6D088102-403B-4925-B0FA-2B9A539B45C1}" srcOrd="1" destOrd="0" presId="urn:microsoft.com/office/officeart/2005/8/layout/hChevron3"/>
    <dgm:cxn modelId="{38BFFA78-76AB-4B35-8680-001395FFA9CF}" type="presParOf" srcId="{7BE3E493-203F-4A19-BA17-C63289FCA4B8}" destId="{9667EC8C-663C-4F35-998D-71C4F173DA01}" srcOrd="2" destOrd="0" presId="urn:microsoft.com/office/officeart/2005/8/layout/hChevron3"/>
    <dgm:cxn modelId="{010558F9-73F2-4646-873F-99A7A14FD5D2}" type="presParOf" srcId="{7BE3E493-203F-4A19-BA17-C63289FCA4B8}" destId="{E15A89DB-2D02-4632-AED7-E69F452803A1}" srcOrd="3" destOrd="0" presId="urn:microsoft.com/office/officeart/2005/8/layout/hChevron3"/>
    <dgm:cxn modelId="{0998A0EC-1260-476D-8270-C64273E54D7E}" type="presParOf" srcId="{7BE3E493-203F-4A19-BA17-C63289FCA4B8}" destId="{A88F7201-1470-48B0-8EF2-E4021564BCD8}" srcOrd="4" destOrd="0" presId="urn:microsoft.com/office/officeart/2005/8/layout/hChevron3"/>
    <dgm:cxn modelId="{DE092925-E768-443A-AAAD-CFEE9199042A}" type="presParOf" srcId="{7BE3E493-203F-4A19-BA17-C63289FCA4B8}" destId="{429B415E-BF52-4932-BC9D-4CA58B1FA081}" srcOrd="5" destOrd="0" presId="urn:microsoft.com/office/officeart/2005/8/layout/hChevron3"/>
    <dgm:cxn modelId="{D5DE6573-53EA-4206-B10F-E9D04C2D4AE5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C9290114-EA83-4AEE-86FC-049C05AE3BEB}" type="presOf" srcId="{9FF52654-52B7-445C-B2A6-0F2D62160D93}" destId="{56BDECCF-8C93-4682-A5FC-0E28C4D0C525}" srcOrd="0" destOrd="0" presId="urn:microsoft.com/office/officeart/2005/8/layout/hChevron3"/>
    <dgm:cxn modelId="{39C2AA2C-9AC3-4503-B4C9-7988B9F71512}" type="presOf" srcId="{61C31C4F-F71E-4933-8B4D-FEAFD15BD992}" destId="{7BA33AE6-EC2B-411D-A0D7-0598B8CCDE11}" srcOrd="0" destOrd="0" presId="urn:microsoft.com/office/officeart/2005/8/layout/hChevron3"/>
    <dgm:cxn modelId="{396B3497-FE4C-43BD-8049-A28E27DB6F3C}" type="presOf" srcId="{09A4C903-20ED-417F-AD65-0089D92A90AC}" destId="{9667EC8C-663C-4F35-998D-71C4F173DA01}" srcOrd="0" destOrd="0" presId="urn:microsoft.com/office/officeart/2005/8/layout/hChevron3"/>
    <dgm:cxn modelId="{88073B22-0B47-4115-9D98-8C606793F023}" type="presOf" srcId="{7A222C02-C3E0-4CBC-83BA-B718589C4539}" destId="{7BE3E493-203F-4A19-BA17-C63289FCA4B8}" srcOrd="0" destOrd="0" presId="urn:microsoft.com/office/officeart/2005/8/layout/hChevron3"/>
    <dgm:cxn modelId="{8BE5B947-94C1-4FD6-BD82-5425B3168CAE}" type="presOf" srcId="{5E0F3061-3CB3-42F7-A1AB-354AE86B10DA}" destId="{A88F7201-1470-48B0-8EF2-E4021564BCD8}" srcOrd="0" destOrd="0" presId="urn:microsoft.com/office/officeart/2005/8/layout/hChevron3"/>
    <dgm:cxn modelId="{25D759C2-A2D2-4D51-B49D-3F8EE2D7F716}" type="presParOf" srcId="{7BE3E493-203F-4A19-BA17-C63289FCA4B8}" destId="{56BDECCF-8C93-4682-A5FC-0E28C4D0C525}" srcOrd="0" destOrd="0" presId="urn:microsoft.com/office/officeart/2005/8/layout/hChevron3"/>
    <dgm:cxn modelId="{A25DC560-8C7E-4F6D-AD7A-00E1F548417C}" type="presParOf" srcId="{7BE3E493-203F-4A19-BA17-C63289FCA4B8}" destId="{6D088102-403B-4925-B0FA-2B9A539B45C1}" srcOrd="1" destOrd="0" presId="urn:microsoft.com/office/officeart/2005/8/layout/hChevron3"/>
    <dgm:cxn modelId="{A37EF8E5-857C-4C64-B530-9D7371B8CB72}" type="presParOf" srcId="{7BE3E493-203F-4A19-BA17-C63289FCA4B8}" destId="{9667EC8C-663C-4F35-998D-71C4F173DA01}" srcOrd="2" destOrd="0" presId="urn:microsoft.com/office/officeart/2005/8/layout/hChevron3"/>
    <dgm:cxn modelId="{B08F3C72-36FB-47CF-B1EC-61CD353EB8B7}" type="presParOf" srcId="{7BE3E493-203F-4A19-BA17-C63289FCA4B8}" destId="{E15A89DB-2D02-4632-AED7-E69F452803A1}" srcOrd="3" destOrd="0" presId="urn:microsoft.com/office/officeart/2005/8/layout/hChevron3"/>
    <dgm:cxn modelId="{ECB93AF1-ADC9-44E7-8328-95BAFA6DFF49}" type="presParOf" srcId="{7BE3E493-203F-4A19-BA17-C63289FCA4B8}" destId="{A88F7201-1470-48B0-8EF2-E4021564BCD8}" srcOrd="4" destOrd="0" presId="urn:microsoft.com/office/officeart/2005/8/layout/hChevron3"/>
    <dgm:cxn modelId="{9FFF9B1A-C42A-4329-B512-0B8DA8373E7F}" type="presParOf" srcId="{7BE3E493-203F-4A19-BA17-C63289FCA4B8}" destId="{429B415E-BF52-4932-BC9D-4CA58B1FA081}" srcOrd="5" destOrd="0" presId="urn:microsoft.com/office/officeart/2005/8/layout/hChevron3"/>
    <dgm:cxn modelId="{40856B1C-8F2B-4F17-9A57-70C8DE05F00E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AB9541-CF99-499C-B7C1-E0AC19024359}" type="presOf" srcId="{61C31C4F-F71E-4933-8B4D-FEAFD15BD992}" destId="{7BA33AE6-EC2B-411D-A0D7-0598B8CCDE11}" srcOrd="0" destOrd="0" presId="urn:microsoft.com/office/officeart/2005/8/layout/hChevron3"/>
    <dgm:cxn modelId="{718A6026-5CC3-46E7-8E30-7B03CE962F5F}" type="presOf" srcId="{09A4C903-20ED-417F-AD65-0089D92A90AC}" destId="{9667EC8C-663C-4F35-998D-71C4F173DA0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3E42E742-3237-47D2-82A0-B9E6D2BC6AA3}" type="presOf" srcId="{7A222C02-C3E0-4CBC-83BA-B718589C4539}" destId="{7BE3E493-203F-4A19-BA17-C63289FCA4B8}" srcOrd="0" destOrd="0" presId="urn:microsoft.com/office/officeart/2005/8/layout/hChevron3"/>
    <dgm:cxn modelId="{0F361532-5CF0-4384-BF09-D5589522AF60}" type="presOf" srcId="{5E0F3061-3CB3-42F7-A1AB-354AE86B10DA}" destId="{A88F7201-1470-48B0-8EF2-E4021564BCD8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F1F7699F-2CAC-4EA6-A560-B1F0EF2444C0}" type="presOf" srcId="{9FF52654-52B7-445C-B2A6-0F2D62160D93}" destId="{56BDECCF-8C93-4682-A5FC-0E28C4D0C525}" srcOrd="0" destOrd="0" presId="urn:microsoft.com/office/officeart/2005/8/layout/hChevron3"/>
    <dgm:cxn modelId="{30E637A2-D849-40ED-8D76-94EB8D45FB44}" type="presParOf" srcId="{7BE3E493-203F-4A19-BA17-C63289FCA4B8}" destId="{56BDECCF-8C93-4682-A5FC-0E28C4D0C525}" srcOrd="0" destOrd="0" presId="urn:microsoft.com/office/officeart/2005/8/layout/hChevron3"/>
    <dgm:cxn modelId="{A6E98730-210E-4AAC-85A5-33FF13512B1E}" type="presParOf" srcId="{7BE3E493-203F-4A19-BA17-C63289FCA4B8}" destId="{6D088102-403B-4925-B0FA-2B9A539B45C1}" srcOrd="1" destOrd="0" presId="urn:microsoft.com/office/officeart/2005/8/layout/hChevron3"/>
    <dgm:cxn modelId="{094DED55-F74E-4AEF-98D4-A9995F3163D7}" type="presParOf" srcId="{7BE3E493-203F-4A19-BA17-C63289FCA4B8}" destId="{9667EC8C-663C-4F35-998D-71C4F173DA01}" srcOrd="2" destOrd="0" presId="urn:microsoft.com/office/officeart/2005/8/layout/hChevron3"/>
    <dgm:cxn modelId="{D14EB785-F829-4947-BD14-EAF80523940B}" type="presParOf" srcId="{7BE3E493-203F-4A19-BA17-C63289FCA4B8}" destId="{E15A89DB-2D02-4632-AED7-E69F452803A1}" srcOrd="3" destOrd="0" presId="urn:microsoft.com/office/officeart/2005/8/layout/hChevron3"/>
    <dgm:cxn modelId="{8D71D7E2-09DA-45B9-98E0-356FF37D099B}" type="presParOf" srcId="{7BE3E493-203F-4A19-BA17-C63289FCA4B8}" destId="{A88F7201-1470-48B0-8EF2-E4021564BCD8}" srcOrd="4" destOrd="0" presId="urn:microsoft.com/office/officeart/2005/8/layout/hChevron3"/>
    <dgm:cxn modelId="{96B7A9FB-F1C5-4F58-BC85-83D67ED5E3A7}" type="presParOf" srcId="{7BE3E493-203F-4A19-BA17-C63289FCA4B8}" destId="{429B415E-BF52-4932-BC9D-4CA58B1FA081}" srcOrd="5" destOrd="0" presId="urn:microsoft.com/office/officeart/2005/8/layout/hChevron3"/>
    <dgm:cxn modelId="{98B9F94F-93A9-4DE9-BD88-EEF32D958315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1D6EE69-B16D-48AB-B5D3-8F0CB249084C}" type="presOf" srcId="{5E0F3061-3CB3-42F7-A1AB-354AE86B10DA}" destId="{A88F7201-1470-48B0-8EF2-E4021564BCD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5E5AB7A0-A79E-423E-98F0-41679A41B0A1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C87B8856-6E02-4192-907E-812A92FFBB17}" type="presOf" srcId="{7A222C02-C3E0-4CBC-83BA-B718589C4539}" destId="{7BE3E493-203F-4A19-BA17-C63289FCA4B8}" srcOrd="0" destOrd="0" presId="urn:microsoft.com/office/officeart/2005/8/layout/hChevron3"/>
    <dgm:cxn modelId="{95273633-F7BD-4073-AE88-624AAAC7A1DB}" type="presOf" srcId="{61C31C4F-F71E-4933-8B4D-FEAFD15BD992}" destId="{7BA33AE6-EC2B-411D-A0D7-0598B8CCDE11}" srcOrd="0" destOrd="0" presId="urn:microsoft.com/office/officeart/2005/8/layout/hChevron3"/>
    <dgm:cxn modelId="{9BC181FF-1F3E-48FA-9FDD-78FFADAFA5AA}" type="presOf" srcId="{09A4C903-20ED-417F-AD65-0089D92A90AC}" destId="{9667EC8C-663C-4F35-998D-71C4F173DA01}" srcOrd="0" destOrd="0" presId="urn:microsoft.com/office/officeart/2005/8/layout/hChevron3"/>
    <dgm:cxn modelId="{43AF9F05-3FAF-4945-875E-A6D7A0537BE8}" type="presParOf" srcId="{7BE3E493-203F-4A19-BA17-C63289FCA4B8}" destId="{56BDECCF-8C93-4682-A5FC-0E28C4D0C525}" srcOrd="0" destOrd="0" presId="urn:microsoft.com/office/officeart/2005/8/layout/hChevron3"/>
    <dgm:cxn modelId="{17E36564-DBE9-4267-BCB3-00A928750A17}" type="presParOf" srcId="{7BE3E493-203F-4A19-BA17-C63289FCA4B8}" destId="{6D088102-403B-4925-B0FA-2B9A539B45C1}" srcOrd="1" destOrd="0" presId="urn:microsoft.com/office/officeart/2005/8/layout/hChevron3"/>
    <dgm:cxn modelId="{BA048D64-D97C-4254-9D9E-225DC58EF677}" type="presParOf" srcId="{7BE3E493-203F-4A19-BA17-C63289FCA4B8}" destId="{9667EC8C-663C-4F35-998D-71C4F173DA01}" srcOrd="2" destOrd="0" presId="urn:microsoft.com/office/officeart/2005/8/layout/hChevron3"/>
    <dgm:cxn modelId="{8E83BBE2-66AB-49B2-B627-0AF2B39144F7}" type="presParOf" srcId="{7BE3E493-203F-4A19-BA17-C63289FCA4B8}" destId="{E15A89DB-2D02-4632-AED7-E69F452803A1}" srcOrd="3" destOrd="0" presId="urn:microsoft.com/office/officeart/2005/8/layout/hChevron3"/>
    <dgm:cxn modelId="{38541C07-8160-4B1C-A020-9E0F760AFC21}" type="presParOf" srcId="{7BE3E493-203F-4A19-BA17-C63289FCA4B8}" destId="{A88F7201-1470-48B0-8EF2-E4021564BCD8}" srcOrd="4" destOrd="0" presId="urn:microsoft.com/office/officeart/2005/8/layout/hChevron3"/>
    <dgm:cxn modelId="{E7C1D04A-AA22-4AD0-9A41-D4B9B74C8D36}" type="presParOf" srcId="{7BE3E493-203F-4A19-BA17-C63289FCA4B8}" destId="{429B415E-BF52-4932-BC9D-4CA58B1FA081}" srcOrd="5" destOrd="0" presId="urn:microsoft.com/office/officeart/2005/8/layout/hChevron3"/>
    <dgm:cxn modelId="{308DC35D-9DF5-498D-A11E-2ED59A15B918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5E187F-AC0C-43BE-B3DB-1F321DBA6723}" type="presOf" srcId="{9FF52654-52B7-445C-B2A6-0F2D62160D93}" destId="{56BDECCF-8C93-4682-A5FC-0E28C4D0C525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63D8A0D6-84C5-4504-BCF6-B46E9AFE2F6F}" type="presOf" srcId="{7A222C02-C3E0-4CBC-83BA-B718589C4539}" destId="{7BE3E493-203F-4A19-BA17-C63289FCA4B8}" srcOrd="0" destOrd="0" presId="urn:microsoft.com/office/officeart/2005/8/layout/hChevron3"/>
    <dgm:cxn modelId="{055787F0-551E-4302-B3AA-98A9DAEC0F03}" type="presOf" srcId="{5E0F3061-3CB3-42F7-A1AB-354AE86B10DA}" destId="{A88F7201-1470-48B0-8EF2-E4021564BCD8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E784FB8E-5A75-41C9-A0CF-2AF037661078}" type="presOf" srcId="{09A4C903-20ED-417F-AD65-0089D92A90AC}" destId="{9667EC8C-663C-4F35-998D-71C4F173DA01}" srcOrd="0" destOrd="0" presId="urn:microsoft.com/office/officeart/2005/8/layout/hChevron3"/>
    <dgm:cxn modelId="{6923CE37-8A72-4016-A6AD-64E52D1A738A}" type="presOf" srcId="{61C31C4F-F71E-4933-8B4D-FEAFD15BD992}" destId="{7BA33AE6-EC2B-411D-A0D7-0598B8CCDE11}" srcOrd="0" destOrd="0" presId="urn:microsoft.com/office/officeart/2005/8/layout/hChevron3"/>
    <dgm:cxn modelId="{1F10640F-C6D3-4ED7-9CC6-B7299B26B2BC}" type="presParOf" srcId="{7BE3E493-203F-4A19-BA17-C63289FCA4B8}" destId="{56BDECCF-8C93-4682-A5FC-0E28C4D0C525}" srcOrd="0" destOrd="0" presId="urn:microsoft.com/office/officeart/2005/8/layout/hChevron3"/>
    <dgm:cxn modelId="{CBA8FE1E-C4B6-435C-AF42-CBE9C043828E}" type="presParOf" srcId="{7BE3E493-203F-4A19-BA17-C63289FCA4B8}" destId="{6D088102-403B-4925-B0FA-2B9A539B45C1}" srcOrd="1" destOrd="0" presId="urn:microsoft.com/office/officeart/2005/8/layout/hChevron3"/>
    <dgm:cxn modelId="{5E597B26-407C-4358-8842-03EDFD59F3FD}" type="presParOf" srcId="{7BE3E493-203F-4A19-BA17-C63289FCA4B8}" destId="{9667EC8C-663C-4F35-998D-71C4F173DA01}" srcOrd="2" destOrd="0" presId="urn:microsoft.com/office/officeart/2005/8/layout/hChevron3"/>
    <dgm:cxn modelId="{8D4A47A0-FD3B-44BB-85CB-80DE3F88E997}" type="presParOf" srcId="{7BE3E493-203F-4A19-BA17-C63289FCA4B8}" destId="{E15A89DB-2D02-4632-AED7-E69F452803A1}" srcOrd="3" destOrd="0" presId="urn:microsoft.com/office/officeart/2005/8/layout/hChevron3"/>
    <dgm:cxn modelId="{F6B1A10D-E485-4AFD-B894-8C3CBBCA6452}" type="presParOf" srcId="{7BE3E493-203F-4A19-BA17-C63289FCA4B8}" destId="{A88F7201-1470-48B0-8EF2-E4021564BCD8}" srcOrd="4" destOrd="0" presId="urn:microsoft.com/office/officeart/2005/8/layout/hChevron3"/>
    <dgm:cxn modelId="{B8D3D8A6-24D9-4C11-9123-EB0CE6BFA9FF}" type="presParOf" srcId="{7BE3E493-203F-4A19-BA17-C63289FCA4B8}" destId="{429B415E-BF52-4932-BC9D-4CA58B1FA081}" srcOrd="5" destOrd="0" presId="urn:microsoft.com/office/officeart/2005/8/layout/hChevron3"/>
    <dgm:cxn modelId="{8DF5D7F1-A270-4EEC-B994-5274F2878D72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05AA7E6-02B9-418F-8BA7-3B066374A86A}" type="presOf" srcId="{9FF52654-52B7-445C-B2A6-0F2D62160D93}" destId="{56BDECCF-8C93-4682-A5FC-0E28C4D0C525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76C5A857-EC9B-41CA-B383-96013CE25332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9D193C09-759B-4C3F-89E0-96CED3AF4C68}" type="presOf" srcId="{7A222C02-C3E0-4CBC-83BA-B718589C4539}" destId="{7BE3E493-203F-4A19-BA17-C63289FCA4B8}" srcOrd="0" destOrd="0" presId="urn:microsoft.com/office/officeart/2005/8/layout/hChevron3"/>
    <dgm:cxn modelId="{6B50F854-C608-4E0C-BF67-F283746BA5B9}" type="presOf" srcId="{5E0F3061-3CB3-42F7-A1AB-354AE86B10DA}" destId="{A88F7201-1470-48B0-8EF2-E4021564BCD8}" srcOrd="0" destOrd="0" presId="urn:microsoft.com/office/officeart/2005/8/layout/hChevron3"/>
    <dgm:cxn modelId="{C7F798CB-4DA4-41AA-B8DD-771D3EB01DBD}" type="presOf" srcId="{61C31C4F-F71E-4933-8B4D-FEAFD15BD992}" destId="{7BA33AE6-EC2B-411D-A0D7-0598B8CCDE11}" srcOrd="0" destOrd="0" presId="urn:microsoft.com/office/officeart/2005/8/layout/hChevron3"/>
    <dgm:cxn modelId="{C1FC0F3F-520C-42BF-917D-BE50FC34480A}" type="presParOf" srcId="{7BE3E493-203F-4A19-BA17-C63289FCA4B8}" destId="{56BDECCF-8C93-4682-A5FC-0E28C4D0C525}" srcOrd="0" destOrd="0" presId="urn:microsoft.com/office/officeart/2005/8/layout/hChevron3"/>
    <dgm:cxn modelId="{53D78B8D-8846-4116-B903-DB7E28A8E348}" type="presParOf" srcId="{7BE3E493-203F-4A19-BA17-C63289FCA4B8}" destId="{6D088102-403B-4925-B0FA-2B9A539B45C1}" srcOrd="1" destOrd="0" presId="urn:microsoft.com/office/officeart/2005/8/layout/hChevron3"/>
    <dgm:cxn modelId="{F0949375-7CAF-46BD-8004-FDE925200C76}" type="presParOf" srcId="{7BE3E493-203F-4A19-BA17-C63289FCA4B8}" destId="{9667EC8C-663C-4F35-998D-71C4F173DA01}" srcOrd="2" destOrd="0" presId="urn:microsoft.com/office/officeart/2005/8/layout/hChevron3"/>
    <dgm:cxn modelId="{545C5A03-502E-4E68-913E-6D7B40E41434}" type="presParOf" srcId="{7BE3E493-203F-4A19-BA17-C63289FCA4B8}" destId="{E15A89DB-2D02-4632-AED7-E69F452803A1}" srcOrd="3" destOrd="0" presId="urn:microsoft.com/office/officeart/2005/8/layout/hChevron3"/>
    <dgm:cxn modelId="{3AA5309E-4C69-44FB-AA3B-46D977980151}" type="presParOf" srcId="{7BE3E493-203F-4A19-BA17-C63289FCA4B8}" destId="{A88F7201-1470-48B0-8EF2-E4021564BCD8}" srcOrd="4" destOrd="0" presId="urn:microsoft.com/office/officeart/2005/8/layout/hChevron3"/>
    <dgm:cxn modelId="{9AC9C577-3293-42BF-803E-6B31593D8127}" type="presParOf" srcId="{7BE3E493-203F-4A19-BA17-C63289FCA4B8}" destId="{429B415E-BF52-4932-BC9D-4CA58B1FA081}" srcOrd="5" destOrd="0" presId="urn:microsoft.com/office/officeart/2005/8/layout/hChevron3"/>
    <dgm:cxn modelId="{70B0EF13-B8AF-4CC3-9C59-189705670CFE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8CA31C-C575-467B-AB35-8FD6F8E2F504}" type="presOf" srcId="{5E0F3061-3CB3-42F7-A1AB-354AE86B10DA}" destId="{A88F7201-1470-48B0-8EF2-E4021564BCD8}" srcOrd="0" destOrd="0" presId="urn:microsoft.com/office/officeart/2005/8/layout/hChevron3"/>
    <dgm:cxn modelId="{7A5566D1-0658-4E9D-A473-B416379C3A89}" type="presOf" srcId="{61C31C4F-F71E-4933-8B4D-FEAFD15BD992}" destId="{7BA33AE6-EC2B-411D-A0D7-0598B8CCDE11}" srcOrd="0" destOrd="0" presId="urn:microsoft.com/office/officeart/2005/8/layout/hChevron3"/>
    <dgm:cxn modelId="{D25C0EF3-D0EC-47DC-9A4C-AC4C52B45D7D}" type="presOf" srcId="{09A4C903-20ED-417F-AD65-0089D92A90AC}" destId="{9667EC8C-663C-4F35-998D-71C4F173DA0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0FE7CA69-CBA2-45BF-9592-B775862846D7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5A2F0B74-1ED5-478E-867D-D9AEBB76036E}" type="presOf" srcId="{7A222C02-C3E0-4CBC-83BA-B718589C4539}" destId="{7BE3E493-203F-4A19-BA17-C63289FCA4B8}" srcOrd="0" destOrd="0" presId="urn:microsoft.com/office/officeart/2005/8/layout/hChevron3"/>
    <dgm:cxn modelId="{2C1041E8-9468-4848-8C24-E511F2A68DDF}" type="presParOf" srcId="{7BE3E493-203F-4A19-BA17-C63289FCA4B8}" destId="{56BDECCF-8C93-4682-A5FC-0E28C4D0C525}" srcOrd="0" destOrd="0" presId="urn:microsoft.com/office/officeart/2005/8/layout/hChevron3"/>
    <dgm:cxn modelId="{B49F176A-E436-45F8-A316-97A231707F91}" type="presParOf" srcId="{7BE3E493-203F-4A19-BA17-C63289FCA4B8}" destId="{6D088102-403B-4925-B0FA-2B9A539B45C1}" srcOrd="1" destOrd="0" presId="urn:microsoft.com/office/officeart/2005/8/layout/hChevron3"/>
    <dgm:cxn modelId="{4CF0E24F-0C1D-46E2-9991-785ED5029BA5}" type="presParOf" srcId="{7BE3E493-203F-4A19-BA17-C63289FCA4B8}" destId="{9667EC8C-663C-4F35-998D-71C4F173DA01}" srcOrd="2" destOrd="0" presId="urn:microsoft.com/office/officeart/2005/8/layout/hChevron3"/>
    <dgm:cxn modelId="{014882F1-7694-4790-A6DD-67755A88B009}" type="presParOf" srcId="{7BE3E493-203F-4A19-BA17-C63289FCA4B8}" destId="{E15A89DB-2D02-4632-AED7-E69F452803A1}" srcOrd="3" destOrd="0" presId="urn:microsoft.com/office/officeart/2005/8/layout/hChevron3"/>
    <dgm:cxn modelId="{33E7596B-053B-450A-81BC-EBD88E6B4757}" type="presParOf" srcId="{7BE3E493-203F-4A19-BA17-C63289FCA4B8}" destId="{A88F7201-1470-48B0-8EF2-E4021564BCD8}" srcOrd="4" destOrd="0" presId="urn:microsoft.com/office/officeart/2005/8/layout/hChevron3"/>
    <dgm:cxn modelId="{8D830148-0203-4499-9FF4-47C1BCDB3531}" type="presParOf" srcId="{7BE3E493-203F-4A19-BA17-C63289FCA4B8}" destId="{429B415E-BF52-4932-BC9D-4CA58B1FA081}" srcOrd="5" destOrd="0" presId="urn:microsoft.com/office/officeart/2005/8/layout/hChevron3"/>
    <dgm:cxn modelId="{9C6D8ADD-7174-4DEB-9D1D-8A5C5F7AF8F0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18CAAE8-BFE0-4168-926E-3FE4A2CC6525}" type="presOf" srcId="{7A222C02-C3E0-4CBC-83BA-B718589C4539}" destId="{7BE3E493-203F-4A19-BA17-C63289FCA4B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C7E1FE70-AA22-42DA-8E68-2EFED1EFCBAB}" type="presOf" srcId="{61C31C4F-F71E-4933-8B4D-FEAFD15BD992}" destId="{7BA33AE6-EC2B-411D-A0D7-0598B8CCDE11}" srcOrd="0" destOrd="0" presId="urn:microsoft.com/office/officeart/2005/8/layout/hChevron3"/>
    <dgm:cxn modelId="{0827F7C5-BB07-416A-86CE-070B29B5259A}" type="presOf" srcId="{09A4C903-20ED-417F-AD65-0089D92A90AC}" destId="{9667EC8C-663C-4F35-998D-71C4F173DA01}" srcOrd="0" destOrd="0" presId="urn:microsoft.com/office/officeart/2005/8/layout/hChevron3"/>
    <dgm:cxn modelId="{B2959861-2555-42C3-9A8F-B0F7133871A1}" type="presOf" srcId="{9FF52654-52B7-445C-B2A6-0F2D62160D93}" destId="{56BDECCF-8C93-4682-A5FC-0E28C4D0C525}" srcOrd="0" destOrd="0" presId="urn:microsoft.com/office/officeart/2005/8/layout/hChevron3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05C202BD-6FEF-4BCF-81E6-4445D4A89C00}" type="presOf" srcId="{5E0F3061-3CB3-42F7-A1AB-354AE86B10DA}" destId="{A88F7201-1470-48B0-8EF2-E4021564BCD8}" srcOrd="0" destOrd="0" presId="urn:microsoft.com/office/officeart/2005/8/layout/hChevron3"/>
    <dgm:cxn modelId="{69D6005D-8AA1-4D68-B037-1A9D2CB6118C}" type="presParOf" srcId="{7BE3E493-203F-4A19-BA17-C63289FCA4B8}" destId="{56BDECCF-8C93-4682-A5FC-0E28C4D0C525}" srcOrd="0" destOrd="0" presId="urn:microsoft.com/office/officeart/2005/8/layout/hChevron3"/>
    <dgm:cxn modelId="{A25F2A2C-4152-4310-B396-DB256F02B235}" type="presParOf" srcId="{7BE3E493-203F-4A19-BA17-C63289FCA4B8}" destId="{6D088102-403B-4925-B0FA-2B9A539B45C1}" srcOrd="1" destOrd="0" presId="urn:microsoft.com/office/officeart/2005/8/layout/hChevron3"/>
    <dgm:cxn modelId="{0E88F006-DE7E-42BE-AEDA-02FC7B8971A9}" type="presParOf" srcId="{7BE3E493-203F-4A19-BA17-C63289FCA4B8}" destId="{9667EC8C-663C-4F35-998D-71C4F173DA01}" srcOrd="2" destOrd="0" presId="urn:microsoft.com/office/officeart/2005/8/layout/hChevron3"/>
    <dgm:cxn modelId="{9221B5E1-299D-4FA3-BAB0-932E0A1D5E47}" type="presParOf" srcId="{7BE3E493-203F-4A19-BA17-C63289FCA4B8}" destId="{E15A89DB-2D02-4632-AED7-E69F452803A1}" srcOrd="3" destOrd="0" presId="urn:microsoft.com/office/officeart/2005/8/layout/hChevron3"/>
    <dgm:cxn modelId="{BEF08ABF-D3FE-4BA2-AAA3-70A2F3A6FF3C}" type="presParOf" srcId="{7BE3E493-203F-4A19-BA17-C63289FCA4B8}" destId="{A88F7201-1470-48B0-8EF2-E4021564BCD8}" srcOrd="4" destOrd="0" presId="urn:microsoft.com/office/officeart/2005/8/layout/hChevron3"/>
    <dgm:cxn modelId="{6C459D33-38CF-460E-8013-5A38AE534157}" type="presParOf" srcId="{7BE3E493-203F-4A19-BA17-C63289FCA4B8}" destId="{429B415E-BF52-4932-BC9D-4CA58B1FA081}" srcOrd="5" destOrd="0" presId="urn:microsoft.com/office/officeart/2005/8/layout/hChevron3"/>
    <dgm:cxn modelId="{70551353-17F9-4B1F-B8F4-C6008CB314FF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0" i="1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4EC0F88-4DCE-4B9E-8E54-22C21F454388}" type="presOf" srcId="{09A4C903-20ED-417F-AD65-0089D92A90AC}" destId="{9667EC8C-663C-4F35-998D-71C4F173DA01}" srcOrd="0" destOrd="0" presId="urn:microsoft.com/office/officeart/2005/8/layout/hChevron3"/>
    <dgm:cxn modelId="{36B015FE-5CED-4097-8E03-C852C391BC8E}" type="presOf" srcId="{7A222C02-C3E0-4CBC-83BA-B718589C4539}" destId="{7BE3E493-203F-4A19-BA17-C63289FCA4B8}" srcOrd="0" destOrd="0" presId="urn:microsoft.com/office/officeart/2005/8/layout/hChevron3"/>
    <dgm:cxn modelId="{B1671E58-005C-46E3-9786-55D35691B55D}" type="presOf" srcId="{9FF52654-52B7-445C-B2A6-0F2D62160D93}" destId="{56BDECCF-8C93-4682-A5FC-0E28C4D0C525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67281EE7-AEA4-42B3-A1BD-B6CB67AC5B30}" type="presOf" srcId="{61C31C4F-F71E-4933-8B4D-FEAFD15BD992}" destId="{7BA33AE6-EC2B-411D-A0D7-0598B8CCDE11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B1D8847F-AB11-487F-8F98-38D03DA63CAC}" type="presOf" srcId="{5E0F3061-3CB3-42F7-A1AB-354AE86B10DA}" destId="{A88F7201-1470-48B0-8EF2-E4021564BCD8}" srcOrd="0" destOrd="0" presId="urn:microsoft.com/office/officeart/2005/8/layout/hChevron3"/>
    <dgm:cxn modelId="{1F6A8837-21DC-4DB4-97B9-6B2B784D4AF8}" type="presParOf" srcId="{7BE3E493-203F-4A19-BA17-C63289FCA4B8}" destId="{56BDECCF-8C93-4682-A5FC-0E28C4D0C525}" srcOrd="0" destOrd="0" presId="urn:microsoft.com/office/officeart/2005/8/layout/hChevron3"/>
    <dgm:cxn modelId="{F81ABF87-66F1-45E6-8BD8-6EE5D9B7A20F}" type="presParOf" srcId="{7BE3E493-203F-4A19-BA17-C63289FCA4B8}" destId="{6D088102-403B-4925-B0FA-2B9A539B45C1}" srcOrd="1" destOrd="0" presId="urn:microsoft.com/office/officeart/2005/8/layout/hChevron3"/>
    <dgm:cxn modelId="{2AE99ABA-FC37-4A02-9315-CF834A3EE0AC}" type="presParOf" srcId="{7BE3E493-203F-4A19-BA17-C63289FCA4B8}" destId="{9667EC8C-663C-4F35-998D-71C4F173DA01}" srcOrd="2" destOrd="0" presId="urn:microsoft.com/office/officeart/2005/8/layout/hChevron3"/>
    <dgm:cxn modelId="{3CED8FD3-189A-4E89-85F2-4B3748603475}" type="presParOf" srcId="{7BE3E493-203F-4A19-BA17-C63289FCA4B8}" destId="{E15A89DB-2D02-4632-AED7-E69F452803A1}" srcOrd="3" destOrd="0" presId="urn:microsoft.com/office/officeart/2005/8/layout/hChevron3"/>
    <dgm:cxn modelId="{3F3AAFD3-ABC8-4821-87BD-01F07DF73B4F}" type="presParOf" srcId="{7BE3E493-203F-4A19-BA17-C63289FCA4B8}" destId="{A88F7201-1470-48B0-8EF2-E4021564BCD8}" srcOrd="4" destOrd="0" presId="urn:microsoft.com/office/officeart/2005/8/layout/hChevron3"/>
    <dgm:cxn modelId="{CC5670EB-56F0-4068-AA24-B89337B47678}" type="presParOf" srcId="{7BE3E493-203F-4A19-BA17-C63289FCA4B8}" destId="{429B415E-BF52-4932-BC9D-4CA58B1FA081}" srcOrd="5" destOrd="0" presId="urn:microsoft.com/office/officeart/2005/8/layout/hChevron3"/>
    <dgm:cxn modelId="{82E7C0ED-17DB-42A4-A7D8-6F1CD996CCF6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Estuaire de l’Aulne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 custScaleX="117043" custScaleY="53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 custScaleX="90345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5F45249C-6496-491A-B9BB-9ED4060E7CB2}" type="presOf" srcId="{7A222C02-C3E0-4CBC-83BA-B718589C4539}" destId="{7BE3E493-203F-4A19-BA17-C63289FCA4B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B93C68E3-670D-4384-AA09-C08D52BF333C}" type="presOf" srcId="{9FF52654-52B7-445C-B2A6-0F2D62160D93}" destId="{56BDECCF-8C93-4682-A5FC-0E28C4D0C525}" srcOrd="0" destOrd="0" presId="urn:microsoft.com/office/officeart/2005/8/layout/hChevron3"/>
    <dgm:cxn modelId="{097B9945-FA11-41DD-9C3E-83F38F6E9752}" type="presOf" srcId="{09A4C903-20ED-417F-AD65-0089D92A90AC}" destId="{9667EC8C-663C-4F35-998D-71C4F173DA01}" srcOrd="0" destOrd="0" presId="urn:microsoft.com/office/officeart/2005/8/layout/hChevron3"/>
    <dgm:cxn modelId="{056D4846-3416-45C3-A952-0E6F5014CB9D}" type="presOf" srcId="{5E0F3061-3CB3-42F7-A1AB-354AE86B10DA}" destId="{A88F7201-1470-48B0-8EF2-E4021564BCD8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67BCCB4A-86EA-4C01-8A54-E7601EA3B9F0}" type="presOf" srcId="{61C31C4F-F71E-4933-8B4D-FEAFD15BD992}" destId="{7BA33AE6-EC2B-411D-A0D7-0598B8CCDE11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8960FAE2-E7A7-4771-81AE-E03CCA916358}" type="presOf" srcId="{4DAEBFE3-F632-417E-832D-E83E28429C53}" destId="{0174FEB3-2C31-4F6F-9D96-BC97BFA19803}" srcOrd="0" destOrd="0" presId="urn:microsoft.com/office/officeart/2005/8/layout/hChevron3"/>
    <dgm:cxn modelId="{32C8A17C-2712-4941-94DB-AF19EF9A7762}" type="presParOf" srcId="{7BE3E493-203F-4A19-BA17-C63289FCA4B8}" destId="{56BDECCF-8C93-4682-A5FC-0E28C4D0C525}" srcOrd="0" destOrd="0" presId="urn:microsoft.com/office/officeart/2005/8/layout/hChevron3"/>
    <dgm:cxn modelId="{6FA733DF-7AD4-4213-9839-97DA1E5936CF}" type="presParOf" srcId="{7BE3E493-203F-4A19-BA17-C63289FCA4B8}" destId="{6D088102-403B-4925-B0FA-2B9A539B45C1}" srcOrd="1" destOrd="0" presId="urn:microsoft.com/office/officeart/2005/8/layout/hChevron3"/>
    <dgm:cxn modelId="{59C72E19-8CD4-4CF0-BACD-C19F2C7189C8}" type="presParOf" srcId="{7BE3E493-203F-4A19-BA17-C63289FCA4B8}" destId="{9667EC8C-663C-4F35-998D-71C4F173DA01}" srcOrd="2" destOrd="0" presId="urn:microsoft.com/office/officeart/2005/8/layout/hChevron3"/>
    <dgm:cxn modelId="{362B4B2C-3365-4062-8752-651E6A98A3C7}" type="presParOf" srcId="{7BE3E493-203F-4A19-BA17-C63289FCA4B8}" destId="{E15A89DB-2D02-4632-AED7-E69F452803A1}" srcOrd="3" destOrd="0" presId="urn:microsoft.com/office/officeart/2005/8/layout/hChevron3"/>
    <dgm:cxn modelId="{4AF12558-6326-4B61-885D-C7E1D2DFB4A0}" type="presParOf" srcId="{7BE3E493-203F-4A19-BA17-C63289FCA4B8}" destId="{0174FEB3-2C31-4F6F-9D96-BC97BFA19803}" srcOrd="4" destOrd="0" presId="urn:microsoft.com/office/officeart/2005/8/layout/hChevron3"/>
    <dgm:cxn modelId="{6362BFF5-6B2C-4F20-9933-6E91CA9006EF}" type="presParOf" srcId="{7BE3E493-203F-4A19-BA17-C63289FCA4B8}" destId="{10B6156F-6ECB-49E9-8784-F36FAC3438ED}" srcOrd="5" destOrd="0" presId="urn:microsoft.com/office/officeart/2005/8/layout/hChevron3"/>
    <dgm:cxn modelId="{269572EB-8297-4872-88EB-0D7A0F01F220}" type="presParOf" srcId="{7BE3E493-203F-4A19-BA17-C63289FCA4B8}" destId="{A88F7201-1470-48B0-8EF2-E4021564BCD8}" srcOrd="6" destOrd="0" presId="urn:microsoft.com/office/officeart/2005/8/layout/hChevron3"/>
    <dgm:cxn modelId="{E300DF0A-E0A5-4B1A-AFE1-71CAAEDE4FFE}" type="presParOf" srcId="{7BE3E493-203F-4A19-BA17-C63289FCA4B8}" destId="{429B415E-BF52-4932-BC9D-4CA58B1FA081}" srcOrd="7" destOrd="0" presId="urn:microsoft.com/office/officeart/2005/8/layout/hChevron3"/>
    <dgm:cxn modelId="{122A55A7-4393-45A3-BA09-1AA11A86E7B4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 custScaleX="117043" custScaleY="53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 custScaleX="127531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6672F674-C1D9-45E6-BA11-7A25A901939F}" type="presOf" srcId="{4DAEBFE3-F632-417E-832D-E83E28429C53}" destId="{0174FEB3-2C31-4F6F-9D96-BC97BFA19803}" srcOrd="0" destOrd="0" presId="urn:microsoft.com/office/officeart/2005/8/layout/hChevron3"/>
    <dgm:cxn modelId="{A259806F-752B-4654-8F8F-421F861D884A}" type="presOf" srcId="{5E0F3061-3CB3-42F7-A1AB-354AE86B10DA}" destId="{A88F7201-1470-48B0-8EF2-E4021564BCD8}" srcOrd="0" destOrd="0" presId="urn:microsoft.com/office/officeart/2005/8/layout/hChevron3"/>
    <dgm:cxn modelId="{6C4C0EA3-B62B-4C30-B15F-DC52FF0D6CB6}" type="presOf" srcId="{61C31C4F-F71E-4933-8B4D-FEAFD15BD992}" destId="{7BA33AE6-EC2B-411D-A0D7-0598B8CCDE1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F2BC0755-04D5-406D-B642-C93054FC125B}" type="presOf" srcId="{7A222C02-C3E0-4CBC-83BA-B718589C4539}" destId="{7BE3E493-203F-4A19-BA17-C63289FCA4B8}" srcOrd="0" destOrd="0" presId="urn:microsoft.com/office/officeart/2005/8/layout/hChevron3"/>
    <dgm:cxn modelId="{D837DC41-F87B-421D-9943-81749D9FE859}" type="presOf" srcId="{9FF52654-52B7-445C-B2A6-0F2D62160D93}" destId="{56BDECCF-8C93-4682-A5FC-0E28C4D0C525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6C21D8ED-D324-4450-8872-0FD4EA56328B}" type="presOf" srcId="{09A4C903-20ED-417F-AD65-0089D92A90AC}" destId="{9667EC8C-663C-4F35-998D-71C4F173DA01}" srcOrd="0" destOrd="0" presId="urn:microsoft.com/office/officeart/2005/8/layout/hChevron3"/>
    <dgm:cxn modelId="{E11A494E-4655-4E78-BA38-3DB898014E2D}" type="presParOf" srcId="{7BE3E493-203F-4A19-BA17-C63289FCA4B8}" destId="{56BDECCF-8C93-4682-A5FC-0E28C4D0C525}" srcOrd="0" destOrd="0" presId="urn:microsoft.com/office/officeart/2005/8/layout/hChevron3"/>
    <dgm:cxn modelId="{D33EECC3-6322-4E51-8D35-96146B498538}" type="presParOf" srcId="{7BE3E493-203F-4A19-BA17-C63289FCA4B8}" destId="{6D088102-403B-4925-B0FA-2B9A539B45C1}" srcOrd="1" destOrd="0" presId="urn:microsoft.com/office/officeart/2005/8/layout/hChevron3"/>
    <dgm:cxn modelId="{2AE1983F-CAFE-4761-9DBE-0913DE3D0382}" type="presParOf" srcId="{7BE3E493-203F-4A19-BA17-C63289FCA4B8}" destId="{9667EC8C-663C-4F35-998D-71C4F173DA01}" srcOrd="2" destOrd="0" presId="urn:microsoft.com/office/officeart/2005/8/layout/hChevron3"/>
    <dgm:cxn modelId="{F6218B2C-2D83-4076-9107-4067E5F2BF17}" type="presParOf" srcId="{7BE3E493-203F-4A19-BA17-C63289FCA4B8}" destId="{E15A89DB-2D02-4632-AED7-E69F452803A1}" srcOrd="3" destOrd="0" presId="urn:microsoft.com/office/officeart/2005/8/layout/hChevron3"/>
    <dgm:cxn modelId="{757E7552-945A-4EB2-BEB8-EC9ACA422CE1}" type="presParOf" srcId="{7BE3E493-203F-4A19-BA17-C63289FCA4B8}" destId="{0174FEB3-2C31-4F6F-9D96-BC97BFA19803}" srcOrd="4" destOrd="0" presId="urn:microsoft.com/office/officeart/2005/8/layout/hChevron3"/>
    <dgm:cxn modelId="{356BB73E-C33F-4EFB-916F-4634A50D82F7}" type="presParOf" srcId="{7BE3E493-203F-4A19-BA17-C63289FCA4B8}" destId="{10B6156F-6ECB-49E9-8784-F36FAC3438ED}" srcOrd="5" destOrd="0" presId="urn:microsoft.com/office/officeart/2005/8/layout/hChevron3"/>
    <dgm:cxn modelId="{27C8612C-6392-4ED0-89B3-5EFBA466A0DA}" type="presParOf" srcId="{7BE3E493-203F-4A19-BA17-C63289FCA4B8}" destId="{A88F7201-1470-48B0-8EF2-E4021564BCD8}" srcOrd="6" destOrd="0" presId="urn:microsoft.com/office/officeart/2005/8/layout/hChevron3"/>
    <dgm:cxn modelId="{61A64131-E795-4B66-8873-68B238780A13}" type="presParOf" srcId="{7BE3E493-203F-4A19-BA17-C63289FCA4B8}" destId="{429B415E-BF52-4932-BC9D-4CA58B1FA081}" srcOrd="7" destOrd="0" presId="urn:microsoft.com/office/officeart/2005/8/layout/hChevron3"/>
    <dgm:cxn modelId="{365C490A-11F8-41E4-8C85-B0CE6337B386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3"/>
        </a:solidFill>
      </dgm:spPr>
      <dgm:t>
        <a:bodyPr/>
        <a:lstStyle/>
        <a:p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 custScaleX="117043" custScaleY="53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 custScaleX="90345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700D94-807B-4C66-BF31-7B597E8DD070}" type="presOf" srcId="{61C31C4F-F71E-4933-8B4D-FEAFD15BD992}" destId="{7BA33AE6-EC2B-411D-A0D7-0598B8CCDE1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F884E7BA-40E5-4F2F-81AC-4A49125BEECE}" type="presOf" srcId="{4DAEBFE3-F632-417E-832D-E83E28429C53}" destId="{0174FEB3-2C31-4F6F-9D96-BC97BFA19803}" srcOrd="0" destOrd="0" presId="urn:microsoft.com/office/officeart/2005/8/layout/hChevron3"/>
    <dgm:cxn modelId="{44A0A8BF-A0D1-4267-8C04-0B08756192D2}" type="presOf" srcId="{09A4C903-20ED-417F-AD65-0089D92A90AC}" destId="{9667EC8C-663C-4F35-998D-71C4F173DA0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E67DE18F-2319-488D-B6B0-8D6C0D26DF91}" type="presOf" srcId="{7A222C02-C3E0-4CBC-83BA-B718589C4539}" destId="{7BE3E493-203F-4A19-BA17-C63289FCA4B8}" srcOrd="0" destOrd="0" presId="urn:microsoft.com/office/officeart/2005/8/layout/hChevron3"/>
    <dgm:cxn modelId="{82E768FB-455B-41BF-B025-3678D257AC74}" type="presOf" srcId="{5E0F3061-3CB3-42F7-A1AB-354AE86B10DA}" destId="{A88F7201-1470-48B0-8EF2-E4021564BCD8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23FA56CC-40DE-487A-B7CF-8FDF23650016}" type="presOf" srcId="{9FF52654-52B7-445C-B2A6-0F2D62160D93}" destId="{56BDECCF-8C93-4682-A5FC-0E28C4D0C525}" srcOrd="0" destOrd="0" presId="urn:microsoft.com/office/officeart/2005/8/layout/hChevron3"/>
    <dgm:cxn modelId="{26EECF26-7906-4A98-9D33-F80F527CD1AF}" type="presParOf" srcId="{7BE3E493-203F-4A19-BA17-C63289FCA4B8}" destId="{56BDECCF-8C93-4682-A5FC-0E28C4D0C525}" srcOrd="0" destOrd="0" presId="urn:microsoft.com/office/officeart/2005/8/layout/hChevron3"/>
    <dgm:cxn modelId="{15F1C137-8A1C-42C6-AE84-90972B4598C1}" type="presParOf" srcId="{7BE3E493-203F-4A19-BA17-C63289FCA4B8}" destId="{6D088102-403B-4925-B0FA-2B9A539B45C1}" srcOrd="1" destOrd="0" presId="urn:microsoft.com/office/officeart/2005/8/layout/hChevron3"/>
    <dgm:cxn modelId="{9A4BC1F0-FA13-4078-9E09-124CD3B39EAF}" type="presParOf" srcId="{7BE3E493-203F-4A19-BA17-C63289FCA4B8}" destId="{9667EC8C-663C-4F35-998D-71C4F173DA01}" srcOrd="2" destOrd="0" presId="urn:microsoft.com/office/officeart/2005/8/layout/hChevron3"/>
    <dgm:cxn modelId="{0BFFE0EE-C266-45F7-8C5B-526E879C22A6}" type="presParOf" srcId="{7BE3E493-203F-4A19-BA17-C63289FCA4B8}" destId="{E15A89DB-2D02-4632-AED7-E69F452803A1}" srcOrd="3" destOrd="0" presId="urn:microsoft.com/office/officeart/2005/8/layout/hChevron3"/>
    <dgm:cxn modelId="{30383079-44F1-4F93-9D7D-F2224E035CFB}" type="presParOf" srcId="{7BE3E493-203F-4A19-BA17-C63289FCA4B8}" destId="{0174FEB3-2C31-4F6F-9D96-BC97BFA19803}" srcOrd="4" destOrd="0" presId="urn:microsoft.com/office/officeart/2005/8/layout/hChevron3"/>
    <dgm:cxn modelId="{8EBAAC8F-29EB-49ED-B8AD-E7AF69537B05}" type="presParOf" srcId="{7BE3E493-203F-4A19-BA17-C63289FCA4B8}" destId="{10B6156F-6ECB-49E9-8784-F36FAC3438ED}" srcOrd="5" destOrd="0" presId="urn:microsoft.com/office/officeart/2005/8/layout/hChevron3"/>
    <dgm:cxn modelId="{2BEEDCBA-8470-4C44-8BF3-E1CBEA08789D}" type="presParOf" srcId="{7BE3E493-203F-4A19-BA17-C63289FCA4B8}" destId="{A88F7201-1470-48B0-8EF2-E4021564BCD8}" srcOrd="6" destOrd="0" presId="urn:microsoft.com/office/officeart/2005/8/layout/hChevron3"/>
    <dgm:cxn modelId="{ADF6305A-24AB-4BB6-ACBC-8256695FC5BB}" type="presParOf" srcId="{7BE3E493-203F-4A19-BA17-C63289FCA4B8}" destId="{429B415E-BF52-4932-BC9D-4CA58B1FA081}" srcOrd="7" destOrd="0" presId="urn:microsoft.com/office/officeart/2005/8/layout/hChevron3"/>
    <dgm:cxn modelId="{2B275C9B-B090-4739-84AB-73E5F770D6DE}" type="presParOf" srcId="{7BE3E493-203F-4A19-BA17-C63289FCA4B8}" destId="{7BA33AE6-EC2B-411D-A0D7-0598B8CCDE11}" srcOrd="8" destOrd="0" presId="urn:microsoft.com/office/officeart/2005/8/layout/hChevron3"/>
  </dgm:cxnLst>
  <dgm:bg>
    <a:solidFill>
      <a:schemeClr val="bg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Estuaire de l’Aulne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 custScaleX="117043" custScaleY="5315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 custScaleX="90345" custScaleY="53155" custLinFactNeighborX="-14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257C0158-335B-49AD-BB70-58C36798ED76}" type="presOf" srcId="{7A222C02-C3E0-4CBC-83BA-B718589C4539}" destId="{7BE3E493-203F-4A19-BA17-C63289FCA4B8}" srcOrd="0" destOrd="0" presId="urn:microsoft.com/office/officeart/2005/8/layout/hChevron3"/>
    <dgm:cxn modelId="{F8CE0B11-C696-4344-9AD9-620FA3543D94}" type="presOf" srcId="{4DAEBFE3-F632-417E-832D-E83E28429C53}" destId="{0174FEB3-2C31-4F6F-9D96-BC97BFA19803}" srcOrd="0" destOrd="0" presId="urn:microsoft.com/office/officeart/2005/8/layout/hChevron3"/>
    <dgm:cxn modelId="{6554460A-3325-4F26-8E53-5B18F151517D}" type="presOf" srcId="{5E0F3061-3CB3-42F7-A1AB-354AE86B10DA}" destId="{A88F7201-1470-48B0-8EF2-E4021564BCD8}" srcOrd="0" destOrd="0" presId="urn:microsoft.com/office/officeart/2005/8/layout/hChevron3"/>
    <dgm:cxn modelId="{FC4C8810-B1B9-4EE3-9167-1415229D1E82}" type="presOf" srcId="{61C31C4F-F71E-4933-8B4D-FEAFD15BD992}" destId="{7BA33AE6-EC2B-411D-A0D7-0598B8CCDE11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1434F4C9-053E-4D40-9E07-69630987726E}" type="presOf" srcId="{9FF52654-52B7-445C-B2A6-0F2D62160D93}" destId="{56BDECCF-8C93-4682-A5FC-0E28C4D0C525}" srcOrd="0" destOrd="0" presId="urn:microsoft.com/office/officeart/2005/8/layout/hChevron3"/>
    <dgm:cxn modelId="{F842FBAA-C3E4-44C6-BF53-2BDD6B980D85}" type="presOf" srcId="{09A4C903-20ED-417F-AD65-0089D92A90AC}" destId="{9667EC8C-663C-4F35-998D-71C4F173DA01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CD5E355F-D920-4370-97AA-003D2EA02109}" type="presParOf" srcId="{7BE3E493-203F-4A19-BA17-C63289FCA4B8}" destId="{56BDECCF-8C93-4682-A5FC-0E28C4D0C525}" srcOrd="0" destOrd="0" presId="urn:microsoft.com/office/officeart/2005/8/layout/hChevron3"/>
    <dgm:cxn modelId="{7857DF02-3114-4852-A3F5-35669BFFA58A}" type="presParOf" srcId="{7BE3E493-203F-4A19-BA17-C63289FCA4B8}" destId="{6D088102-403B-4925-B0FA-2B9A539B45C1}" srcOrd="1" destOrd="0" presId="urn:microsoft.com/office/officeart/2005/8/layout/hChevron3"/>
    <dgm:cxn modelId="{4D2AB19D-AADA-465D-9B40-6AC683DA7B0C}" type="presParOf" srcId="{7BE3E493-203F-4A19-BA17-C63289FCA4B8}" destId="{9667EC8C-663C-4F35-998D-71C4F173DA01}" srcOrd="2" destOrd="0" presId="urn:microsoft.com/office/officeart/2005/8/layout/hChevron3"/>
    <dgm:cxn modelId="{DF1317E0-64D2-4269-BA07-F8E1ECD91943}" type="presParOf" srcId="{7BE3E493-203F-4A19-BA17-C63289FCA4B8}" destId="{E15A89DB-2D02-4632-AED7-E69F452803A1}" srcOrd="3" destOrd="0" presId="urn:microsoft.com/office/officeart/2005/8/layout/hChevron3"/>
    <dgm:cxn modelId="{3B283C91-2F1E-4B18-AF43-04817E08910B}" type="presParOf" srcId="{7BE3E493-203F-4A19-BA17-C63289FCA4B8}" destId="{0174FEB3-2C31-4F6F-9D96-BC97BFA19803}" srcOrd="4" destOrd="0" presId="urn:microsoft.com/office/officeart/2005/8/layout/hChevron3"/>
    <dgm:cxn modelId="{97934055-C156-407A-811E-280BC8A14ABF}" type="presParOf" srcId="{7BE3E493-203F-4A19-BA17-C63289FCA4B8}" destId="{10B6156F-6ECB-49E9-8784-F36FAC3438ED}" srcOrd="5" destOrd="0" presId="urn:microsoft.com/office/officeart/2005/8/layout/hChevron3"/>
    <dgm:cxn modelId="{C5B15EDF-16C1-4E1F-9D1F-C41183BC2737}" type="presParOf" srcId="{7BE3E493-203F-4A19-BA17-C63289FCA4B8}" destId="{A88F7201-1470-48B0-8EF2-E4021564BCD8}" srcOrd="6" destOrd="0" presId="urn:microsoft.com/office/officeart/2005/8/layout/hChevron3"/>
    <dgm:cxn modelId="{41CF8D7E-F7BA-46CD-A478-1F457B2B6D61}" type="presParOf" srcId="{7BE3E493-203F-4A19-BA17-C63289FCA4B8}" destId="{429B415E-BF52-4932-BC9D-4CA58B1FA081}" srcOrd="7" destOrd="0" presId="urn:microsoft.com/office/officeart/2005/8/layout/hChevron3"/>
    <dgm:cxn modelId="{5CB635A7-A9E1-4F30-8B5C-D73B32C51621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4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A88F7201-1470-48B0-8EF2-E4021564BCD8}" type="pres">
      <dgm:prSet presAssocID="{5E0F3061-3CB3-42F7-A1AB-354AE86B10DA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9778CDD-3CE0-476D-AF45-C5AF50656FB3}" type="presOf" srcId="{5E0F3061-3CB3-42F7-A1AB-354AE86B10DA}" destId="{A88F7201-1470-48B0-8EF2-E4021564BCD8}" srcOrd="0" destOrd="0" presId="urn:microsoft.com/office/officeart/2005/8/layout/hChevron3"/>
    <dgm:cxn modelId="{6C44631D-756D-4175-9740-80E8D4C12E66}" type="presOf" srcId="{7A222C02-C3E0-4CBC-83BA-B718589C4539}" destId="{7BE3E493-203F-4A19-BA17-C63289FCA4B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2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08746856-28A6-4716-844E-9B58FD8ADBE0}" type="presOf" srcId="{9FF52654-52B7-445C-B2A6-0F2D62160D93}" destId="{56BDECCF-8C93-4682-A5FC-0E28C4D0C525}" srcOrd="0" destOrd="0" presId="urn:microsoft.com/office/officeart/2005/8/layout/hChevron3"/>
    <dgm:cxn modelId="{DA5A101D-D75D-4676-A436-925AA203EA91}" srcId="{7A222C02-C3E0-4CBC-83BA-B718589C4539}" destId="{61C31C4F-F71E-4933-8B4D-FEAFD15BD992}" srcOrd="3" destOrd="0" parTransId="{5E40A042-8766-4AD5-9BAA-58AA971FCAA8}" sibTransId="{24756CB9-AADC-40F3-ACFE-09EAD954DFA6}"/>
    <dgm:cxn modelId="{A3B4CDAA-3E46-4F2A-B127-B5402739CB89}" type="presOf" srcId="{09A4C903-20ED-417F-AD65-0089D92A90AC}" destId="{9667EC8C-663C-4F35-998D-71C4F173DA01}" srcOrd="0" destOrd="0" presId="urn:microsoft.com/office/officeart/2005/8/layout/hChevron3"/>
    <dgm:cxn modelId="{6E575305-D390-4156-9C20-9A2B4FB19AE1}" type="presOf" srcId="{61C31C4F-F71E-4933-8B4D-FEAFD15BD992}" destId="{7BA33AE6-EC2B-411D-A0D7-0598B8CCDE11}" srcOrd="0" destOrd="0" presId="urn:microsoft.com/office/officeart/2005/8/layout/hChevron3"/>
    <dgm:cxn modelId="{520AE6D8-0A40-479D-BD13-6DFF8F01729D}" type="presParOf" srcId="{7BE3E493-203F-4A19-BA17-C63289FCA4B8}" destId="{56BDECCF-8C93-4682-A5FC-0E28C4D0C525}" srcOrd="0" destOrd="0" presId="urn:microsoft.com/office/officeart/2005/8/layout/hChevron3"/>
    <dgm:cxn modelId="{DE08ADC4-4C96-450A-82A3-B245776E1222}" type="presParOf" srcId="{7BE3E493-203F-4A19-BA17-C63289FCA4B8}" destId="{6D088102-403B-4925-B0FA-2B9A539B45C1}" srcOrd="1" destOrd="0" presId="urn:microsoft.com/office/officeart/2005/8/layout/hChevron3"/>
    <dgm:cxn modelId="{720BD6FF-CE8D-4AB3-8A81-2DBEB2850DA7}" type="presParOf" srcId="{7BE3E493-203F-4A19-BA17-C63289FCA4B8}" destId="{9667EC8C-663C-4F35-998D-71C4F173DA01}" srcOrd="2" destOrd="0" presId="urn:microsoft.com/office/officeart/2005/8/layout/hChevron3"/>
    <dgm:cxn modelId="{3694B301-F0E8-4085-9DA8-79A69DD77E8D}" type="presParOf" srcId="{7BE3E493-203F-4A19-BA17-C63289FCA4B8}" destId="{E15A89DB-2D02-4632-AED7-E69F452803A1}" srcOrd="3" destOrd="0" presId="urn:microsoft.com/office/officeart/2005/8/layout/hChevron3"/>
    <dgm:cxn modelId="{3860DECE-A83B-4E2A-8379-264AF8EA7FC3}" type="presParOf" srcId="{7BE3E493-203F-4A19-BA17-C63289FCA4B8}" destId="{A88F7201-1470-48B0-8EF2-E4021564BCD8}" srcOrd="4" destOrd="0" presId="urn:microsoft.com/office/officeart/2005/8/layout/hChevron3"/>
    <dgm:cxn modelId="{C7DC4F57-3E2D-49A7-AE96-F559074EFB85}" type="presParOf" srcId="{7BE3E493-203F-4A19-BA17-C63289FCA4B8}" destId="{429B415E-BF52-4932-BC9D-4CA58B1FA081}" srcOrd="5" destOrd="0" presId="urn:microsoft.com/office/officeart/2005/8/layout/hChevron3"/>
    <dgm:cxn modelId="{F62FBD4F-37B2-4013-9B8D-D5652CB0256E}" type="presParOf" srcId="{7BE3E493-203F-4A19-BA17-C63289FCA4B8}" destId="{7BA33AE6-EC2B-411D-A0D7-0598B8CCDE11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BD3D761-F463-4C87-BDBD-DF8E9FE67B47}" type="presOf" srcId="{4DAEBFE3-F632-417E-832D-E83E28429C53}" destId="{0174FEB3-2C31-4F6F-9D96-BC97BFA19803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4ACA7D1E-FBCF-49F3-B896-04A0D69B7F75}" type="presOf" srcId="{09A4C903-20ED-417F-AD65-0089D92A90AC}" destId="{9667EC8C-663C-4F35-998D-71C4F173DA01}" srcOrd="0" destOrd="0" presId="urn:microsoft.com/office/officeart/2005/8/layout/hChevron3"/>
    <dgm:cxn modelId="{68DE630D-B6B9-458A-A480-9D6CFA45C891}" type="presOf" srcId="{5E0F3061-3CB3-42F7-A1AB-354AE86B10DA}" destId="{A88F7201-1470-48B0-8EF2-E4021564BCD8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5F171632-9D6C-410B-8590-5DE557A2DBD2}" type="presOf" srcId="{61C31C4F-F71E-4933-8B4D-FEAFD15BD992}" destId="{7BA33AE6-EC2B-411D-A0D7-0598B8CCDE11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FF79E999-C761-42B9-AA77-25FA30D06B18}" type="presOf" srcId="{7A222C02-C3E0-4CBC-83BA-B718589C4539}" destId="{7BE3E493-203F-4A19-BA17-C63289FCA4B8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E0303272-DDAD-4B8C-A232-751A55DE8892}" type="presOf" srcId="{9FF52654-52B7-445C-B2A6-0F2D62160D93}" destId="{56BDECCF-8C93-4682-A5FC-0E28C4D0C525}" srcOrd="0" destOrd="0" presId="urn:microsoft.com/office/officeart/2005/8/layout/hChevron3"/>
    <dgm:cxn modelId="{62E4FE11-C632-465F-B20F-926F7DE1FBA1}" type="presParOf" srcId="{7BE3E493-203F-4A19-BA17-C63289FCA4B8}" destId="{56BDECCF-8C93-4682-A5FC-0E28C4D0C525}" srcOrd="0" destOrd="0" presId="urn:microsoft.com/office/officeart/2005/8/layout/hChevron3"/>
    <dgm:cxn modelId="{7A2CCC8F-19D3-4CCD-A805-DE809F90F0B9}" type="presParOf" srcId="{7BE3E493-203F-4A19-BA17-C63289FCA4B8}" destId="{6D088102-403B-4925-B0FA-2B9A539B45C1}" srcOrd="1" destOrd="0" presId="urn:microsoft.com/office/officeart/2005/8/layout/hChevron3"/>
    <dgm:cxn modelId="{6E2D1D7C-5462-4D67-8FF6-621E90C3203B}" type="presParOf" srcId="{7BE3E493-203F-4A19-BA17-C63289FCA4B8}" destId="{9667EC8C-663C-4F35-998D-71C4F173DA01}" srcOrd="2" destOrd="0" presId="urn:microsoft.com/office/officeart/2005/8/layout/hChevron3"/>
    <dgm:cxn modelId="{E4D24016-E2A9-4762-ACDC-D69C4E5B81B1}" type="presParOf" srcId="{7BE3E493-203F-4A19-BA17-C63289FCA4B8}" destId="{E15A89DB-2D02-4632-AED7-E69F452803A1}" srcOrd="3" destOrd="0" presId="urn:microsoft.com/office/officeart/2005/8/layout/hChevron3"/>
    <dgm:cxn modelId="{61B81360-FC0C-485D-AE42-F5D62C84AB3D}" type="presParOf" srcId="{7BE3E493-203F-4A19-BA17-C63289FCA4B8}" destId="{0174FEB3-2C31-4F6F-9D96-BC97BFA19803}" srcOrd="4" destOrd="0" presId="urn:microsoft.com/office/officeart/2005/8/layout/hChevron3"/>
    <dgm:cxn modelId="{E63AEA03-8D3C-4B91-95AB-DDC9E7C1AF95}" type="presParOf" srcId="{7BE3E493-203F-4A19-BA17-C63289FCA4B8}" destId="{10B6156F-6ECB-49E9-8784-F36FAC3438ED}" srcOrd="5" destOrd="0" presId="urn:microsoft.com/office/officeart/2005/8/layout/hChevron3"/>
    <dgm:cxn modelId="{148A688F-AB43-4475-A6BA-8EFCAB7E21BA}" type="presParOf" srcId="{7BE3E493-203F-4A19-BA17-C63289FCA4B8}" destId="{A88F7201-1470-48B0-8EF2-E4021564BCD8}" srcOrd="6" destOrd="0" presId="urn:microsoft.com/office/officeart/2005/8/layout/hChevron3"/>
    <dgm:cxn modelId="{DF5CCF1E-DCB9-48E3-904B-1FB3F1ABE57B}" type="presParOf" srcId="{7BE3E493-203F-4A19-BA17-C63289FCA4B8}" destId="{429B415E-BF52-4932-BC9D-4CA58B1FA081}" srcOrd="7" destOrd="0" presId="urn:microsoft.com/office/officeart/2005/8/layout/hChevron3"/>
    <dgm:cxn modelId="{65B1C8ED-4B25-4907-B3FF-4F37F3B57B81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4374D85-4B05-4A0A-B4E6-12DDB97B86AD}" type="presOf" srcId="{5E0F3061-3CB3-42F7-A1AB-354AE86B10DA}" destId="{A88F7201-1470-48B0-8EF2-E4021564BCD8}" srcOrd="0" destOrd="0" presId="urn:microsoft.com/office/officeart/2005/8/layout/hChevron3"/>
    <dgm:cxn modelId="{C074BC56-D7EB-46D2-958B-DBBCB5A168F1}" type="presOf" srcId="{09A4C903-20ED-417F-AD65-0089D92A90AC}" destId="{9667EC8C-663C-4F35-998D-71C4F173DA0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DF176D22-DFA5-4335-BDF6-881135F9751E}" type="presOf" srcId="{7A222C02-C3E0-4CBC-83BA-B718589C4539}" destId="{7BE3E493-203F-4A19-BA17-C63289FCA4B8}" srcOrd="0" destOrd="0" presId="urn:microsoft.com/office/officeart/2005/8/layout/hChevron3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F80CC62A-8A52-48A4-AF6F-FF5CC955834E}" type="presOf" srcId="{4DAEBFE3-F632-417E-832D-E83E28429C53}" destId="{0174FEB3-2C31-4F6F-9D96-BC97BFA19803}" srcOrd="0" destOrd="0" presId="urn:microsoft.com/office/officeart/2005/8/layout/hChevron3"/>
    <dgm:cxn modelId="{B0274937-F305-44DC-A55E-8B997FFAD9C3}" type="presOf" srcId="{9FF52654-52B7-445C-B2A6-0F2D62160D93}" destId="{56BDECCF-8C93-4682-A5FC-0E28C4D0C525}" srcOrd="0" destOrd="0" presId="urn:microsoft.com/office/officeart/2005/8/layout/hChevron3"/>
    <dgm:cxn modelId="{0E023B54-4A2A-47B6-874E-8D6E4D72AA65}" type="presOf" srcId="{61C31C4F-F71E-4933-8B4D-FEAFD15BD992}" destId="{7BA33AE6-EC2B-411D-A0D7-0598B8CCDE11}" srcOrd="0" destOrd="0" presId="urn:microsoft.com/office/officeart/2005/8/layout/hChevron3"/>
    <dgm:cxn modelId="{B6C5D6D4-9218-4B57-B60F-8B14BA67A25F}" type="presParOf" srcId="{7BE3E493-203F-4A19-BA17-C63289FCA4B8}" destId="{56BDECCF-8C93-4682-A5FC-0E28C4D0C525}" srcOrd="0" destOrd="0" presId="urn:microsoft.com/office/officeart/2005/8/layout/hChevron3"/>
    <dgm:cxn modelId="{FBF99FBA-4136-46DC-B011-648F65414563}" type="presParOf" srcId="{7BE3E493-203F-4A19-BA17-C63289FCA4B8}" destId="{6D088102-403B-4925-B0FA-2B9A539B45C1}" srcOrd="1" destOrd="0" presId="urn:microsoft.com/office/officeart/2005/8/layout/hChevron3"/>
    <dgm:cxn modelId="{0A49341B-0766-4857-8180-5F0CFF9680CD}" type="presParOf" srcId="{7BE3E493-203F-4A19-BA17-C63289FCA4B8}" destId="{9667EC8C-663C-4F35-998D-71C4F173DA01}" srcOrd="2" destOrd="0" presId="urn:microsoft.com/office/officeart/2005/8/layout/hChevron3"/>
    <dgm:cxn modelId="{67DCD97B-3754-4B4F-8C2A-BC9EE0F5F4ED}" type="presParOf" srcId="{7BE3E493-203F-4A19-BA17-C63289FCA4B8}" destId="{E15A89DB-2D02-4632-AED7-E69F452803A1}" srcOrd="3" destOrd="0" presId="urn:microsoft.com/office/officeart/2005/8/layout/hChevron3"/>
    <dgm:cxn modelId="{C53DB178-2D1B-45D4-B6AE-DE3639F44517}" type="presParOf" srcId="{7BE3E493-203F-4A19-BA17-C63289FCA4B8}" destId="{0174FEB3-2C31-4F6F-9D96-BC97BFA19803}" srcOrd="4" destOrd="0" presId="urn:microsoft.com/office/officeart/2005/8/layout/hChevron3"/>
    <dgm:cxn modelId="{7E6F896C-A704-4E13-9632-369B0F1047C2}" type="presParOf" srcId="{7BE3E493-203F-4A19-BA17-C63289FCA4B8}" destId="{10B6156F-6ECB-49E9-8784-F36FAC3438ED}" srcOrd="5" destOrd="0" presId="urn:microsoft.com/office/officeart/2005/8/layout/hChevron3"/>
    <dgm:cxn modelId="{98DB58AF-2844-4FF3-AB64-A1C1BEAADB38}" type="presParOf" srcId="{7BE3E493-203F-4A19-BA17-C63289FCA4B8}" destId="{A88F7201-1470-48B0-8EF2-E4021564BCD8}" srcOrd="6" destOrd="0" presId="urn:microsoft.com/office/officeart/2005/8/layout/hChevron3"/>
    <dgm:cxn modelId="{CF21C81B-0699-4691-B244-4D8FC64F96EA}" type="presParOf" srcId="{7BE3E493-203F-4A19-BA17-C63289FCA4B8}" destId="{429B415E-BF52-4932-BC9D-4CA58B1FA081}" srcOrd="7" destOrd="0" presId="urn:microsoft.com/office/officeart/2005/8/layout/hChevron3"/>
    <dgm:cxn modelId="{78500A3F-9C31-4597-B268-16BFC803A4D0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F0284B72-D7C7-41B4-BB8E-4426D7E6D31E}" type="presOf" srcId="{09A4C903-20ED-417F-AD65-0089D92A90AC}" destId="{9667EC8C-663C-4F35-998D-71C4F173DA01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DF1B2F91-8368-4CD2-B3E0-8B773F983983}" type="presOf" srcId="{4DAEBFE3-F632-417E-832D-E83E28429C53}" destId="{0174FEB3-2C31-4F6F-9D96-BC97BFA19803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38804962-0C24-41F0-93DC-B01C53FAD73F}" type="presOf" srcId="{5E0F3061-3CB3-42F7-A1AB-354AE86B10DA}" destId="{A88F7201-1470-48B0-8EF2-E4021564BCD8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C7BD77B6-EF2B-49F6-BC8B-547247486C64}" type="presOf" srcId="{7A222C02-C3E0-4CBC-83BA-B718589C4539}" destId="{7BE3E493-203F-4A19-BA17-C63289FCA4B8}" srcOrd="0" destOrd="0" presId="urn:microsoft.com/office/officeart/2005/8/layout/hChevron3"/>
    <dgm:cxn modelId="{F1BDB097-30FA-44B2-BF66-1C2FC136770C}" type="presOf" srcId="{9FF52654-52B7-445C-B2A6-0F2D62160D93}" destId="{56BDECCF-8C93-4682-A5FC-0E28C4D0C525}" srcOrd="0" destOrd="0" presId="urn:microsoft.com/office/officeart/2005/8/layout/hChevron3"/>
    <dgm:cxn modelId="{866A9AAB-FF6C-4B86-B5ED-3ACFD38720BC}" type="presOf" srcId="{61C31C4F-F71E-4933-8B4D-FEAFD15BD992}" destId="{7BA33AE6-EC2B-411D-A0D7-0598B8CCDE11}" srcOrd="0" destOrd="0" presId="urn:microsoft.com/office/officeart/2005/8/layout/hChevron3"/>
    <dgm:cxn modelId="{BEFAB685-C068-4468-8535-EC9AC122E8E1}" type="presParOf" srcId="{7BE3E493-203F-4A19-BA17-C63289FCA4B8}" destId="{56BDECCF-8C93-4682-A5FC-0E28C4D0C525}" srcOrd="0" destOrd="0" presId="urn:microsoft.com/office/officeart/2005/8/layout/hChevron3"/>
    <dgm:cxn modelId="{C6659178-956F-455A-AFB9-50B2CB10E9F4}" type="presParOf" srcId="{7BE3E493-203F-4A19-BA17-C63289FCA4B8}" destId="{6D088102-403B-4925-B0FA-2B9A539B45C1}" srcOrd="1" destOrd="0" presId="urn:microsoft.com/office/officeart/2005/8/layout/hChevron3"/>
    <dgm:cxn modelId="{124C3761-BB17-4AA5-8802-10B2FFB58D18}" type="presParOf" srcId="{7BE3E493-203F-4A19-BA17-C63289FCA4B8}" destId="{9667EC8C-663C-4F35-998D-71C4F173DA01}" srcOrd="2" destOrd="0" presId="urn:microsoft.com/office/officeart/2005/8/layout/hChevron3"/>
    <dgm:cxn modelId="{C9916801-321D-467C-B83A-ECF4C76665CB}" type="presParOf" srcId="{7BE3E493-203F-4A19-BA17-C63289FCA4B8}" destId="{E15A89DB-2D02-4632-AED7-E69F452803A1}" srcOrd="3" destOrd="0" presId="urn:microsoft.com/office/officeart/2005/8/layout/hChevron3"/>
    <dgm:cxn modelId="{04FF924F-E56A-4BF1-AE09-A621972EF1EC}" type="presParOf" srcId="{7BE3E493-203F-4A19-BA17-C63289FCA4B8}" destId="{0174FEB3-2C31-4F6F-9D96-BC97BFA19803}" srcOrd="4" destOrd="0" presId="urn:microsoft.com/office/officeart/2005/8/layout/hChevron3"/>
    <dgm:cxn modelId="{B5FAB260-3265-4D3A-8904-6FC7C5592577}" type="presParOf" srcId="{7BE3E493-203F-4A19-BA17-C63289FCA4B8}" destId="{10B6156F-6ECB-49E9-8784-F36FAC3438ED}" srcOrd="5" destOrd="0" presId="urn:microsoft.com/office/officeart/2005/8/layout/hChevron3"/>
    <dgm:cxn modelId="{99518893-3CFC-43A8-9DCE-1077D765AB50}" type="presParOf" srcId="{7BE3E493-203F-4A19-BA17-C63289FCA4B8}" destId="{A88F7201-1470-48B0-8EF2-E4021564BCD8}" srcOrd="6" destOrd="0" presId="urn:microsoft.com/office/officeart/2005/8/layout/hChevron3"/>
    <dgm:cxn modelId="{831199D8-884D-4FD4-AA22-628B4D3A9AF6}" type="presParOf" srcId="{7BE3E493-203F-4A19-BA17-C63289FCA4B8}" destId="{429B415E-BF52-4932-BC9D-4CA58B1FA081}" srcOrd="7" destOrd="0" presId="urn:microsoft.com/office/officeart/2005/8/layout/hChevron3"/>
    <dgm:cxn modelId="{959C76F9-3DCB-41A2-9832-C638DB419417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22C02-C3E0-4CBC-83BA-B718589C4539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9FF52654-52B7-445C-B2A6-0F2D62160D93}">
      <dgm:prSet phldrT="[Texte]"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fr-FR" sz="1600" b="0" i="1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F56F6DEF-673E-4EC1-981D-500574D52EB1}" type="par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89C192F-E615-4FFC-9152-5084C9E84F7E}" type="sibTrans" cxnId="{A5CBC187-353F-467F-A5E0-4335A5DE8B4D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9A4C903-20ED-417F-AD65-0089D92A90AC}">
      <dgm:prSet phldrT="[Texte]" custT="1"/>
      <dgm:spPr>
        <a:solidFill>
          <a:schemeClr val="accent3"/>
        </a:solidFill>
      </dgm:spPr>
      <dgm:t>
        <a:bodyPr/>
        <a:lstStyle/>
        <a:p>
          <a:pPr algn="l"/>
          <a:r>
            <a:rPr lang="fr-FR" sz="1600" b="1" i="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dirty="0">
            <a:solidFill>
              <a:schemeClr val="bg1"/>
            </a:solidFill>
            <a:latin typeface="Cambria" panose="02040503050406030204" pitchFamily="18" charset="0"/>
          </a:endParaRPr>
        </a:p>
      </dgm:t>
    </dgm:pt>
    <dgm:pt modelId="{18C31B1E-2BD1-4D8A-A11B-B40599CCEEA6}" type="par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04FDBED3-F7C8-4740-8F54-82AF42CB0050}" type="sibTrans" cxnId="{8CBBE140-A26A-4061-A9FA-63D2A30CCE9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61C31C4F-F71E-4933-8B4D-FEAFD15BD992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E40A042-8766-4AD5-9BAA-58AA971FCAA8}" type="par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24756CB9-AADC-40F3-ACFE-09EAD954DFA6}" type="sibTrans" cxnId="{DA5A101D-D75D-4676-A436-925AA203EA91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4DAEBFE3-F632-417E-832D-E83E28429C53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l"/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5135BB73-573C-4825-9EBE-BD4688778D10}" type="par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C5D593FD-4F8F-432E-894B-F3EFE98C084A}" type="sibTrans" cxnId="{409CDD09-66B7-48F8-A97F-F80CADE1307E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5E0F3061-3CB3-42F7-A1AB-354AE86B10DA}">
      <dgm:prSet phldrT="[Texte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fr-FR" sz="1600" b="0" i="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dirty="0">
            <a:solidFill>
              <a:schemeClr val="tx1"/>
            </a:solidFill>
            <a:latin typeface="Cambria" panose="02040503050406030204" pitchFamily="18" charset="0"/>
          </a:endParaRPr>
        </a:p>
      </dgm:t>
    </dgm:pt>
    <dgm:pt modelId="{46449330-5932-4977-B71F-D637A0D1206B}" type="par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B52D91C4-8F21-42CB-8443-421DB5567D16}" type="sibTrans" cxnId="{1048F42A-D724-4946-99D2-8670C849E94C}">
      <dgm:prSet/>
      <dgm:spPr/>
      <dgm:t>
        <a:bodyPr/>
        <a:lstStyle/>
        <a:p>
          <a:endParaRPr lang="fr-FR" sz="1600" b="1" i="0">
            <a:latin typeface="Cambria" panose="02040503050406030204" pitchFamily="18" charset="0"/>
          </a:endParaRPr>
        </a:p>
      </dgm:t>
    </dgm:pt>
    <dgm:pt modelId="{7BE3E493-203F-4A19-BA17-C63289FCA4B8}" type="pres">
      <dgm:prSet presAssocID="{7A222C02-C3E0-4CBC-83BA-B718589C4539}" presName="Name0" presStyleCnt="0">
        <dgm:presLayoutVars>
          <dgm:dir/>
          <dgm:resizeHandles val="exact"/>
        </dgm:presLayoutVars>
      </dgm:prSet>
      <dgm:spPr/>
    </dgm:pt>
    <dgm:pt modelId="{56BDECCF-8C93-4682-A5FC-0E28C4D0C525}" type="pres">
      <dgm:prSet presAssocID="{9FF52654-52B7-445C-B2A6-0F2D62160D93}" presName="parTxOnly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088102-403B-4925-B0FA-2B9A539B45C1}" type="pres">
      <dgm:prSet presAssocID="{B89C192F-E615-4FFC-9152-5084C9E84F7E}" presName="parSpace" presStyleCnt="0"/>
      <dgm:spPr/>
    </dgm:pt>
    <dgm:pt modelId="{9667EC8C-663C-4F35-998D-71C4F173DA01}" type="pres">
      <dgm:prSet presAssocID="{09A4C903-20ED-417F-AD65-0089D92A90AC}" presName="parTxOnly" presStyleLbl="node1" presStyleIdx="1" presStyleCnt="5" custLinFactNeighborX="-5435" custLinFactNeighborY="132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15A89DB-2D02-4632-AED7-E69F452803A1}" type="pres">
      <dgm:prSet presAssocID="{04FDBED3-F7C8-4740-8F54-82AF42CB0050}" presName="parSpace" presStyleCnt="0"/>
      <dgm:spPr/>
    </dgm:pt>
    <dgm:pt modelId="{0174FEB3-2C31-4F6F-9D96-BC97BFA19803}" type="pres">
      <dgm:prSet presAssocID="{4DAEBFE3-F632-417E-832D-E83E28429C53}" presName="parTxOnly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B6156F-6ECB-49E9-8784-F36FAC3438ED}" type="pres">
      <dgm:prSet presAssocID="{C5D593FD-4F8F-432E-894B-F3EFE98C084A}" presName="parSpace" presStyleCnt="0"/>
      <dgm:spPr/>
    </dgm:pt>
    <dgm:pt modelId="{A88F7201-1470-48B0-8EF2-E4021564BCD8}" type="pres">
      <dgm:prSet presAssocID="{5E0F3061-3CB3-42F7-A1AB-354AE86B10DA}" presName="parTxOnly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9B415E-BF52-4932-BC9D-4CA58B1FA081}" type="pres">
      <dgm:prSet presAssocID="{B52D91C4-8F21-42CB-8443-421DB5567D16}" presName="parSpace" presStyleCnt="0"/>
      <dgm:spPr/>
    </dgm:pt>
    <dgm:pt modelId="{7BA33AE6-EC2B-411D-A0D7-0598B8CCDE11}" type="pres">
      <dgm:prSet presAssocID="{61C31C4F-F71E-4933-8B4D-FEAFD15BD992}" presName="parTxOnly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92EBC61-0FE7-4BE6-9061-AA540CB76942}" type="presOf" srcId="{09A4C903-20ED-417F-AD65-0089D92A90AC}" destId="{9667EC8C-663C-4F35-998D-71C4F173DA01}" srcOrd="0" destOrd="0" presId="urn:microsoft.com/office/officeart/2005/8/layout/hChevron3"/>
    <dgm:cxn modelId="{B0F58CCE-4C94-4AB8-968B-5BAC1B3F9377}" type="presOf" srcId="{5E0F3061-3CB3-42F7-A1AB-354AE86B10DA}" destId="{A88F7201-1470-48B0-8EF2-E4021564BCD8}" srcOrd="0" destOrd="0" presId="urn:microsoft.com/office/officeart/2005/8/layout/hChevron3"/>
    <dgm:cxn modelId="{A5CBC187-353F-467F-A5E0-4335A5DE8B4D}" srcId="{7A222C02-C3E0-4CBC-83BA-B718589C4539}" destId="{9FF52654-52B7-445C-B2A6-0F2D62160D93}" srcOrd="0" destOrd="0" parTransId="{F56F6DEF-673E-4EC1-981D-500574D52EB1}" sibTransId="{B89C192F-E615-4FFC-9152-5084C9E84F7E}"/>
    <dgm:cxn modelId="{098712B9-41A9-44CF-A7C0-D50814F59D9F}" type="presOf" srcId="{7A222C02-C3E0-4CBC-83BA-B718589C4539}" destId="{7BE3E493-203F-4A19-BA17-C63289FCA4B8}" srcOrd="0" destOrd="0" presId="urn:microsoft.com/office/officeart/2005/8/layout/hChevron3"/>
    <dgm:cxn modelId="{1048F42A-D724-4946-99D2-8670C849E94C}" srcId="{7A222C02-C3E0-4CBC-83BA-B718589C4539}" destId="{5E0F3061-3CB3-42F7-A1AB-354AE86B10DA}" srcOrd="3" destOrd="0" parTransId="{46449330-5932-4977-B71F-D637A0D1206B}" sibTransId="{B52D91C4-8F21-42CB-8443-421DB5567D16}"/>
    <dgm:cxn modelId="{8CBBE140-A26A-4061-A9FA-63D2A30CCE9C}" srcId="{7A222C02-C3E0-4CBC-83BA-B718589C4539}" destId="{09A4C903-20ED-417F-AD65-0089D92A90AC}" srcOrd="1" destOrd="0" parTransId="{18C31B1E-2BD1-4D8A-A11B-B40599CCEEA6}" sibTransId="{04FDBED3-F7C8-4740-8F54-82AF42CB0050}"/>
    <dgm:cxn modelId="{B3F7DC2E-33EA-4B06-9AD9-86738C4A1F3B}" type="presOf" srcId="{4DAEBFE3-F632-417E-832D-E83E28429C53}" destId="{0174FEB3-2C31-4F6F-9D96-BC97BFA19803}" srcOrd="0" destOrd="0" presId="urn:microsoft.com/office/officeart/2005/8/layout/hChevron3"/>
    <dgm:cxn modelId="{409CDD09-66B7-48F8-A97F-F80CADE1307E}" srcId="{7A222C02-C3E0-4CBC-83BA-B718589C4539}" destId="{4DAEBFE3-F632-417E-832D-E83E28429C53}" srcOrd="2" destOrd="0" parTransId="{5135BB73-573C-4825-9EBE-BD4688778D10}" sibTransId="{C5D593FD-4F8F-432E-894B-F3EFE98C084A}"/>
    <dgm:cxn modelId="{16083ECF-DADB-49AB-895D-4D103E8E5943}" type="presOf" srcId="{61C31C4F-F71E-4933-8B4D-FEAFD15BD992}" destId="{7BA33AE6-EC2B-411D-A0D7-0598B8CCDE11}" srcOrd="0" destOrd="0" presId="urn:microsoft.com/office/officeart/2005/8/layout/hChevron3"/>
    <dgm:cxn modelId="{DA5A101D-D75D-4676-A436-925AA203EA91}" srcId="{7A222C02-C3E0-4CBC-83BA-B718589C4539}" destId="{61C31C4F-F71E-4933-8B4D-FEAFD15BD992}" srcOrd="4" destOrd="0" parTransId="{5E40A042-8766-4AD5-9BAA-58AA971FCAA8}" sibTransId="{24756CB9-AADC-40F3-ACFE-09EAD954DFA6}"/>
    <dgm:cxn modelId="{4ABED372-6226-492E-8629-C6BD95E629D0}" type="presOf" srcId="{9FF52654-52B7-445C-B2A6-0F2D62160D93}" destId="{56BDECCF-8C93-4682-A5FC-0E28C4D0C525}" srcOrd="0" destOrd="0" presId="urn:microsoft.com/office/officeart/2005/8/layout/hChevron3"/>
    <dgm:cxn modelId="{7798D0E1-DD1C-40D0-98F2-4472DB03D2C8}" type="presParOf" srcId="{7BE3E493-203F-4A19-BA17-C63289FCA4B8}" destId="{56BDECCF-8C93-4682-A5FC-0E28C4D0C525}" srcOrd="0" destOrd="0" presId="urn:microsoft.com/office/officeart/2005/8/layout/hChevron3"/>
    <dgm:cxn modelId="{DD5D7950-BBA9-437E-A27A-22141439CC58}" type="presParOf" srcId="{7BE3E493-203F-4A19-BA17-C63289FCA4B8}" destId="{6D088102-403B-4925-B0FA-2B9A539B45C1}" srcOrd="1" destOrd="0" presId="urn:microsoft.com/office/officeart/2005/8/layout/hChevron3"/>
    <dgm:cxn modelId="{0FDF19DC-9FD4-430B-AAA7-0668A2767BC0}" type="presParOf" srcId="{7BE3E493-203F-4A19-BA17-C63289FCA4B8}" destId="{9667EC8C-663C-4F35-998D-71C4F173DA01}" srcOrd="2" destOrd="0" presId="urn:microsoft.com/office/officeart/2005/8/layout/hChevron3"/>
    <dgm:cxn modelId="{EC0C047F-3899-4037-B2B6-35FDE55A2B91}" type="presParOf" srcId="{7BE3E493-203F-4A19-BA17-C63289FCA4B8}" destId="{E15A89DB-2D02-4632-AED7-E69F452803A1}" srcOrd="3" destOrd="0" presId="urn:microsoft.com/office/officeart/2005/8/layout/hChevron3"/>
    <dgm:cxn modelId="{C389F64E-F391-4E91-B481-A24D3F0CBD32}" type="presParOf" srcId="{7BE3E493-203F-4A19-BA17-C63289FCA4B8}" destId="{0174FEB3-2C31-4F6F-9D96-BC97BFA19803}" srcOrd="4" destOrd="0" presId="urn:microsoft.com/office/officeart/2005/8/layout/hChevron3"/>
    <dgm:cxn modelId="{CED20D52-CE28-4543-AC4D-2333E4FD5253}" type="presParOf" srcId="{7BE3E493-203F-4A19-BA17-C63289FCA4B8}" destId="{10B6156F-6ECB-49E9-8784-F36FAC3438ED}" srcOrd="5" destOrd="0" presId="urn:microsoft.com/office/officeart/2005/8/layout/hChevron3"/>
    <dgm:cxn modelId="{988DBB1A-FF27-4B32-B76C-711AD0DC9561}" type="presParOf" srcId="{7BE3E493-203F-4A19-BA17-C63289FCA4B8}" destId="{A88F7201-1470-48B0-8EF2-E4021564BCD8}" srcOrd="6" destOrd="0" presId="urn:microsoft.com/office/officeart/2005/8/layout/hChevron3"/>
    <dgm:cxn modelId="{2D67F714-E40A-4DCE-A5F5-A72B8C768BB4}" type="presParOf" srcId="{7BE3E493-203F-4A19-BA17-C63289FCA4B8}" destId="{429B415E-BF52-4932-BC9D-4CA58B1FA081}" srcOrd="7" destOrd="0" presId="urn:microsoft.com/office/officeart/2005/8/layout/hChevron3"/>
    <dgm:cxn modelId="{872B1F61-AF3B-47FD-B024-B004662C460C}" type="presParOf" srcId="{7BE3E493-203F-4A19-BA17-C63289FCA4B8}" destId="{7BA33AE6-EC2B-411D-A0D7-0598B8CCDE11}" srcOrd="8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2678" y="0"/>
          <a:ext cx="2687835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78" y="0"/>
        <a:ext cx="2615835" cy="288000"/>
      </dsp:txXfrm>
    </dsp:sp>
    <dsp:sp modelId="{9667EC8C-663C-4F35-998D-71C4F173DA01}">
      <dsp:nvSpPr>
        <dsp:cNvPr id="0" name=""/>
        <dsp:cNvSpPr/>
      </dsp:nvSpPr>
      <dsp:spPr>
        <a:xfrm>
          <a:off x="2123730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67730" y="0"/>
        <a:ext cx="2399835" cy="288000"/>
      </dsp:txXfrm>
    </dsp:sp>
    <dsp:sp modelId="{A88F7201-1470-48B0-8EF2-E4021564BCD8}">
      <dsp:nvSpPr>
        <dsp:cNvPr id="0" name=""/>
        <dsp:cNvSpPr/>
      </dsp:nvSpPr>
      <dsp:spPr>
        <a:xfrm>
          <a:off x="4303216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447216" y="0"/>
        <a:ext cx="2399835" cy="288000"/>
      </dsp:txXfrm>
    </dsp:sp>
    <dsp:sp modelId="{7BA33AE6-EC2B-411D-A0D7-0598B8CCDE11}">
      <dsp:nvSpPr>
        <dsp:cNvPr id="0" name=""/>
        <dsp:cNvSpPr/>
      </dsp:nvSpPr>
      <dsp:spPr>
        <a:xfrm>
          <a:off x="6453485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7485" y="0"/>
        <a:ext cx="2399835" cy="288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2678" y="0"/>
          <a:ext cx="2687835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78" y="0"/>
        <a:ext cx="2615835" cy="288000"/>
      </dsp:txXfrm>
    </dsp:sp>
    <dsp:sp modelId="{9667EC8C-663C-4F35-998D-71C4F173DA01}">
      <dsp:nvSpPr>
        <dsp:cNvPr id="0" name=""/>
        <dsp:cNvSpPr/>
      </dsp:nvSpPr>
      <dsp:spPr>
        <a:xfrm>
          <a:off x="2123730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67730" y="0"/>
        <a:ext cx="2399835" cy="288000"/>
      </dsp:txXfrm>
    </dsp:sp>
    <dsp:sp modelId="{A88F7201-1470-48B0-8EF2-E4021564BCD8}">
      <dsp:nvSpPr>
        <dsp:cNvPr id="0" name=""/>
        <dsp:cNvSpPr/>
      </dsp:nvSpPr>
      <dsp:spPr>
        <a:xfrm>
          <a:off x="4303216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447216" y="0"/>
        <a:ext cx="2399835" cy="288000"/>
      </dsp:txXfrm>
    </dsp:sp>
    <dsp:sp modelId="{7BA33AE6-EC2B-411D-A0D7-0598B8CCDE11}">
      <dsp:nvSpPr>
        <dsp:cNvPr id="0" name=""/>
        <dsp:cNvSpPr/>
      </dsp:nvSpPr>
      <dsp:spPr>
        <a:xfrm>
          <a:off x="6453485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7485" y="0"/>
        <a:ext cx="2399835" cy="288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2678" y="0"/>
          <a:ext cx="2687835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78" y="0"/>
        <a:ext cx="2615835" cy="288000"/>
      </dsp:txXfrm>
    </dsp:sp>
    <dsp:sp modelId="{9667EC8C-663C-4F35-998D-71C4F173DA01}">
      <dsp:nvSpPr>
        <dsp:cNvPr id="0" name=""/>
        <dsp:cNvSpPr/>
      </dsp:nvSpPr>
      <dsp:spPr>
        <a:xfrm>
          <a:off x="2123730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67730" y="0"/>
        <a:ext cx="2399835" cy="288000"/>
      </dsp:txXfrm>
    </dsp:sp>
    <dsp:sp modelId="{A88F7201-1470-48B0-8EF2-E4021564BCD8}">
      <dsp:nvSpPr>
        <dsp:cNvPr id="0" name=""/>
        <dsp:cNvSpPr/>
      </dsp:nvSpPr>
      <dsp:spPr>
        <a:xfrm>
          <a:off x="4303216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447216" y="0"/>
        <a:ext cx="2399835" cy="288000"/>
      </dsp:txXfrm>
    </dsp:sp>
    <dsp:sp modelId="{7BA33AE6-EC2B-411D-A0D7-0598B8CCDE11}">
      <dsp:nvSpPr>
        <dsp:cNvPr id="0" name=""/>
        <dsp:cNvSpPr/>
      </dsp:nvSpPr>
      <dsp:spPr>
        <a:xfrm>
          <a:off x="6453485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7485" y="0"/>
        <a:ext cx="2399835" cy="28800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2678" y="0"/>
          <a:ext cx="2687835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78" y="0"/>
        <a:ext cx="2615835" cy="288000"/>
      </dsp:txXfrm>
    </dsp:sp>
    <dsp:sp modelId="{9667EC8C-663C-4F35-998D-71C4F173DA01}">
      <dsp:nvSpPr>
        <dsp:cNvPr id="0" name=""/>
        <dsp:cNvSpPr/>
      </dsp:nvSpPr>
      <dsp:spPr>
        <a:xfrm>
          <a:off x="2123730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67730" y="0"/>
        <a:ext cx="2399835" cy="288000"/>
      </dsp:txXfrm>
    </dsp:sp>
    <dsp:sp modelId="{A88F7201-1470-48B0-8EF2-E4021564BCD8}">
      <dsp:nvSpPr>
        <dsp:cNvPr id="0" name=""/>
        <dsp:cNvSpPr/>
      </dsp:nvSpPr>
      <dsp:spPr>
        <a:xfrm>
          <a:off x="4303216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447216" y="0"/>
        <a:ext cx="2399835" cy="288000"/>
      </dsp:txXfrm>
    </dsp:sp>
    <dsp:sp modelId="{7BA33AE6-EC2B-411D-A0D7-0598B8CCDE11}">
      <dsp:nvSpPr>
        <dsp:cNvPr id="0" name=""/>
        <dsp:cNvSpPr/>
      </dsp:nvSpPr>
      <dsp:spPr>
        <a:xfrm>
          <a:off x="6453485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7485" y="0"/>
        <a:ext cx="2399835" cy="288000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902" y="0"/>
          <a:ext cx="2486917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902" y="0"/>
        <a:ext cx="2414917" cy="288000"/>
      </dsp:txXfrm>
    </dsp:sp>
    <dsp:sp modelId="{9667EC8C-663C-4F35-998D-71C4F173DA01}">
      <dsp:nvSpPr>
        <dsp:cNvPr id="0" name=""/>
        <dsp:cNvSpPr/>
      </dsp:nvSpPr>
      <dsp:spPr>
        <a:xfrm>
          <a:off x="1964404" y="0"/>
          <a:ext cx="2486917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108404" y="0"/>
        <a:ext cx="2198917" cy="288000"/>
      </dsp:txXfrm>
    </dsp:sp>
    <dsp:sp modelId="{A88F7201-1470-48B0-8EF2-E4021564BCD8}">
      <dsp:nvSpPr>
        <dsp:cNvPr id="0" name=""/>
        <dsp:cNvSpPr/>
      </dsp:nvSpPr>
      <dsp:spPr>
        <a:xfrm>
          <a:off x="3907721" y="0"/>
          <a:ext cx="3171591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051721" y="0"/>
        <a:ext cx="2883591" cy="288000"/>
      </dsp:txXfrm>
    </dsp:sp>
    <dsp:sp modelId="{7BA33AE6-EC2B-411D-A0D7-0598B8CCDE11}">
      <dsp:nvSpPr>
        <dsp:cNvPr id="0" name=""/>
        <dsp:cNvSpPr/>
      </dsp:nvSpPr>
      <dsp:spPr>
        <a:xfrm>
          <a:off x="6655179" y="0"/>
          <a:ext cx="2486917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6799179" y="0"/>
        <a:ext cx="2198917" cy="28800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811" y="0"/>
          <a:ext cx="2138660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11" y="0"/>
        <a:ext cx="2066660" cy="288000"/>
      </dsp:txXfrm>
    </dsp:sp>
    <dsp:sp modelId="{9667EC8C-663C-4F35-998D-71C4F173DA01}">
      <dsp:nvSpPr>
        <dsp:cNvPr id="0" name=""/>
        <dsp:cNvSpPr/>
      </dsp:nvSpPr>
      <dsp:spPr>
        <a:xfrm>
          <a:off x="1689492" y="0"/>
          <a:ext cx="2138660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33492" y="0"/>
        <a:ext cx="1850660" cy="288000"/>
      </dsp:txXfrm>
    </dsp:sp>
    <dsp:sp modelId="{0174FEB3-2C31-4F6F-9D96-BC97BFA19803}">
      <dsp:nvSpPr>
        <dsp:cNvPr id="0" name=""/>
        <dsp:cNvSpPr/>
      </dsp:nvSpPr>
      <dsp:spPr>
        <a:xfrm>
          <a:off x="3423667" y="0"/>
          <a:ext cx="2503152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Estuaire de l’Aulne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567667" y="0"/>
        <a:ext cx="2215152" cy="288000"/>
      </dsp:txXfrm>
    </dsp:sp>
    <dsp:sp modelId="{A88F7201-1470-48B0-8EF2-E4021564BCD8}">
      <dsp:nvSpPr>
        <dsp:cNvPr id="0" name=""/>
        <dsp:cNvSpPr/>
      </dsp:nvSpPr>
      <dsp:spPr>
        <a:xfrm>
          <a:off x="5436095" y="0"/>
          <a:ext cx="1932172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580095" y="0"/>
        <a:ext cx="1644172" cy="288000"/>
      </dsp:txXfrm>
    </dsp:sp>
    <dsp:sp modelId="{7BA33AE6-EC2B-411D-A0D7-0598B8CCDE11}">
      <dsp:nvSpPr>
        <dsp:cNvPr id="0" name=""/>
        <dsp:cNvSpPr/>
      </dsp:nvSpPr>
      <dsp:spPr>
        <a:xfrm>
          <a:off x="7003528" y="0"/>
          <a:ext cx="2138660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47528" y="0"/>
        <a:ext cx="1850660" cy="288000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3463" y="0"/>
          <a:ext cx="1966763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463" y="0"/>
        <a:ext cx="1894763" cy="288000"/>
      </dsp:txXfrm>
    </dsp:sp>
    <dsp:sp modelId="{9667EC8C-663C-4F35-998D-71C4F173DA01}">
      <dsp:nvSpPr>
        <dsp:cNvPr id="0" name=""/>
        <dsp:cNvSpPr/>
      </dsp:nvSpPr>
      <dsp:spPr>
        <a:xfrm>
          <a:off x="1555495" y="0"/>
          <a:ext cx="1966763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699495" y="0"/>
        <a:ext cx="1678763" cy="288000"/>
      </dsp:txXfrm>
    </dsp:sp>
    <dsp:sp modelId="{0174FEB3-2C31-4F6F-9D96-BC97BFA19803}">
      <dsp:nvSpPr>
        <dsp:cNvPr id="0" name=""/>
        <dsp:cNvSpPr/>
      </dsp:nvSpPr>
      <dsp:spPr>
        <a:xfrm>
          <a:off x="3150285" y="0"/>
          <a:ext cx="2301959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294285" y="0"/>
        <a:ext cx="2013959" cy="288000"/>
      </dsp:txXfrm>
    </dsp:sp>
    <dsp:sp modelId="{A88F7201-1470-48B0-8EF2-E4021564BCD8}">
      <dsp:nvSpPr>
        <dsp:cNvPr id="0" name=""/>
        <dsp:cNvSpPr/>
      </dsp:nvSpPr>
      <dsp:spPr>
        <a:xfrm>
          <a:off x="5000962" y="0"/>
          <a:ext cx="2508233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Rade de Brest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5144962" y="0"/>
        <a:ext cx="2220233" cy="288000"/>
      </dsp:txXfrm>
    </dsp:sp>
    <dsp:sp modelId="{7BA33AE6-EC2B-411D-A0D7-0598B8CCDE11}">
      <dsp:nvSpPr>
        <dsp:cNvPr id="0" name=""/>
        <dsp:cNvSpPr/>
      </dsp:nvSpPr>
      <dsp:spPr>
        <a:xfrm>
          <a:off x="7173772" y="0"/>
          <a:ext cx="1966763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317772" y="0"/>
        <a:ext cx="1678763" cy="288000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811" y="0"/>
          <a:ext cx="2138660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11" y="0"/>
        <a:ext cx="2066660" cy="288000"/>
      </dsp:txXfrm>
    </dsp:sp>
    <dsp:sp modelId="{9667EC8C-663C-4F35-998D-71C4F173DA01}">
      <dsp:nvSpPr>
        <dsp:cNvPr id="0" name=""/>
        <dsp:cNvSpPr/>
      </dsp:nvSpPr>
      <dsp:spPr>
        <a:xfrm>
          <a:off x="1689492" y="0"/>
          <a:ext cx="2138660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33492" y="0"/>
        <a:ext cx="1850660" cy="288000"/>
      </dsp:txXfrm>
    </dsp:sp>
    <dsp:sp modelId="{0174FEB3-2C31-4F6F-9D96-BC97BFA19803}">
      <dsp:nvSpPr>
        <dsp:cNvPr id="0" name=""/>
        <dsp:cNvSpPr/>
      </dsp:nvSpPr>
      <dsp:spPr>
        <a:xfrm>
          <a:off x="3423667" y="0"/>
          <a:ext cx="2503152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567667" y="0"/>
        <a:ext cx="2215152" cy="288000"/>
      </dsp:txXfrm>
    </dsp:sp>
    <dsp:sp modelId="{A88F7201-1470-48B0-8EF2-E4021564BCD8}">
      <dsp:nvSpPr>
        <dsp:cNvPr id="0" name=""/>
        <dsp:cNvSpPr/>
      </dsp:nvSpPr>
      <dsp:spPr>
        <a:xfrm>
          <a:off x="5436095" y="0"/>
          <a:ext cx="1932172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580095" y="0"/>
        <a:ext cx="1644172" cy="288000"/>
      </dsp:txXfrm>
    </dsp:sp>
    <dsp:sp modelId="{7BA33AE6-EC2B-411D-A0D7-0598B8CCDE11}">
      <dsp:nvSpPr>
        <dsp:cNvPr id="0" name=""/>
        <dsp:cNvSpPr/>
      </dsp:nvSpPr>
      <dsp:spPr>
        <a:xfrm>
          <a:off x="7003528" y="0"/>
          <a:ext cx="2138660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Conclusion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7147528" y="0"/>
        <a:ext cx="1850660" cy="288000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811" y="0"/>
          <a:ext cx="2138660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11" y="0"/>
        <a:ext cx="2066660" cy="288000"/>
      </dsp:txXfrm>
    </dsp:sp>
    <dsp:sp modelId="{9667EC8C-663C-4F35-998D-71C4F173DA01}">
      <dsp:nvSpPr>
        <dsp:cNvPr id="0" name=""/>
        <dsp:cNvSpPr/>
      </dsp:nvSpPr>
      <dsp:spPr>
        <a:xfrm>
          <a:off x="1689492" y="0"/>
          <a:ext cx="2138660" cy="288000"/>
        </a:xfrm>
        <a:prstGeom prst="chevron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833492" y="0"/>
        <a:ext cx="1850660" cy="288000"/>
      </dsp:txXfrm>
    </dsp:sp>
    <dsp:sp modelId="{0174FEB3-2C31-4F6F-9D96-BC97BFA19803}">
      <dsp:nvSpPr>
        <dsp:cNvPr id="0" name=""/>
        <dsp:cNvSpPr/>
      </dsp:nvSpPr>
      <dsp:spPr>
        <a:xfrm>
          <a:off x="3423667" y="0"/>
          <a:ext cx="2503152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Estuaire de l’Aulne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3567667" y="0"/>
        <a:ext cx="2215152" cy="288000"/>
      </dsp:txXfrm>
    </dsp:sp>
    <dsp:sp modelId="{A88F7201-1470-48B0-8EF2-E4021564BCD8}">
      <dsp:nvSpPr>
        <dsp:cNvPr id="0" name=""/>
        <dsp:cNvSpPr/>
      </dsp:nvSpPr>
      <dsp:spPr>
        <a:xfrm>
          <a:off x="5436095" y="0"/>
          <a:ext cx="1932172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580095" y="0"/>
        <a:ext cx="1644172" cy="288000"/>
      </dsp:txXfrm>
    </dsp:sp>
    <dsp:sp modelId="{7BA33AE6-EC2B-411D-A0D7-0598B8CCDE11}">
      <dsp:nvSpPr>
        <dsp:cNvPr id="0" name=""/>
        <dsp:cNvSpPr/>
      </dsp:nvSpPr>
      <dsp:spPr>
        <a:xfrm>
          <a:off x="7003528" y="0"/>
          <a:ext cx="2138660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47528" y="0"/>
        <a:ext cx="1850660" cy="28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2678" y="0"/>
          <a:ext cx="2687835" cy="288000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bg1"/>
              </a:solidFill>
              <a:latin typeface="Cambria" panose="02040503050406030204" pitchFamily="18" charset="0"/>
            </a:rPr>
            <a:t>Introduction</a:t>
          </a:r>
          <a:endParaRPr lang="fr-FR" sz="1600" b="1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2678" y="0"/>
        <a:ext cx="2615835" cy="288000"/>
      </dsp:txXfrm>
    </dsp:sp>
    <dsp:sp modelId="{9667EC8C-663C-4F35-998D-71C4F173DA01}">
      <dsp:nvSpPr>
        <dsp:cNvPr id="0" name=""/>
        <dsp:cNvSpPr/>
      </dsp:nvSpPr>
      <dsp:spPr>
        <a:xfrm>
          <a:off x="2123730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Méthode</a:t>
          </a:r>
          <a:endParaRPr lang="fr-FR" sz="1600" b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2267730" y="0"/>
        <a:ext cx="2399835" cy="288000"/>
      </dsp:txXfrm>
    </dsp:sp>
    <dsp:sp modelId="{A88F7201-1470-48B0-8EF2-E4021564BCD8}">
      <dsp:nvSpPr>
        <dsp:cNvPr id="0" name=""/>
        <dsp:cNvSpPr/>
      </dsp:nvSpPr>
      <dsp:spPr>
        <a:xfrm>
          <a:off x="4303216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4447216" y="0"/>
        <a:ext cx="2399835" cy="288000"/>
      </dsp:txXfrm>
    </dsp:sp>
    <dsp:sp modelId="{7BA33AE6-EC2B-411D-A0D7-0598B8CCDE11}">
      <dsp:nvSpPr>
        <dsp:cNvPr id="0" name=""/>
        <dsp:cNvSpPr/>
      </dsp:nvSpPr>
      <dsp:spPr>
        <a:xfrm>
          <a:off x="6453485" y="0"/>
          <a:ext cx="2687835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6597485" y="0"/>
        <a:ext cx="2399835" cy="288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DECCF-8C93-4682-A5FC-0E28C4D0C525}">
      <dsp:nvSpPr>
        <dsp:cNvPr id="0" name=""/>
        <dsp:cNvSpPr/>
      </dsp:nvSpPr>
      <dsp:spPr>
        <a:xfrm>
          <a:off x="1116" y="0"/>
          <a:ext cx="2176611" cy="288000"/>
        </a:xfrm>
        <a:prstGeom prst="homePlat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1" kern="1200" dirty="0" smtClean="0">
              <a:solidFill>
                <a:schemeClr val="tx1"/>
              </a:solidFill>
              <a:latin typeface="Cambria" panose="02040503050406030204" pitchFamily="18" charset="0"/>
            </a:rPr>
            <a:t>Introduction</a:t>
          </a:r>
          <a:endParaRPr lang="fr-FR" sz="1600" b="0" i="1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1116" y="0"/>
        <a:ext cx="2104611" cy="288000"/>
      </dsp:txXfrm>
    </dsp:sp>
    <dsp:sp modelId="{9667EC8C-663C-4F35-998D-71C4F173DA01}">
      <dsp:nvSpPr>
        <dsp:cNvPr id="0" name=""/>
        <dsp:cNvSpPr/>
      </dsp:nvSpPr>
      <dsp:spPr>
        <a:xfrm>
          <a:off x="1718745" y="0"/>
          <a:ext cx="2176611" cy="288000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>
              <a:solidFill>
                <a:schemeClr val="bg1"/>
              </a:solidFill>
              <a:latin typeface="Cambria" panose="02040503050406030204" pitchFamily="18" charset="0"/>
            </a:rPr>
            <a:t>Méthode</a:t>
          </a:r>
          <a:endParaRPr lang="fr-FR" sz="1600" b="1" i="0" kern="1200" dirty="0">
            <a:solidFill>
              <a:schemeClr val="bg1"/>
            </a:solidFill>
            <a:latin typeface="Cambria" panose="02040503050406030204" pitchFamily="18" charset="0"/>
          </a:endParaRPr>
        </a:p>
      </dsp:txBody>
      <dsp:txXfrm>
        <a:off x="1862745" y="0"/>
        <a:ext cx="1888611" cy="288000"/>
      </dsp:txXfrm>
    </dsp:sp>
    <dsp:sp modelId="{0174FEB3-2C31-4F6F-9D96-BC97BFA19803}">
      <dsp:nvSpPr>
        <dsp:cNvPr id="0" name=""/>
        <dsp:cNvSpPr/>
      </dsp:nvSpPr>
      <dsp:spPr>
        <a:xfrm>
          <a:off x="3483694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Estuaire de l’Aulne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3627694" y="0"/>
        <a:ext cx="1888611" cy="288000"/>
      </dsp:txXfrm>
    </dsp:sp>
    <dsp:sp modelId="{A88F7201-1470-48B0-8EF2-E4021564BCD8}">
      <dsp:nvSpPr>
        <dsp:cNvPr id="0" name=""/>
        <dsp:cNvSpPr/>
      </dsp:nvSpPr>
      <dsp:spPr>
        <a:xfrm>
          <a:off x="5224983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Rade de Brest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5368983" y="0"/>
        <a:ext cx="1888611" cy="288000"/>
      </dsp:txXfrm>
    </dsp:sp>
    <dsp:sp modelId="{7BA33AE6-EC2B-411D-A0D7-0598B8CCDE11}">
      <dsp:nvSpPr>
        <dsp:cNvPr id="0" name=""/>
        <dsp:cNvSpPr/>
      </dsp:nvSpPr>
      <dsp:spPr>
        <a:xfrm>
          <a:off x="6966272" y="0"/>
          <a:ext cx="2176611" cy="288000"/>
        </a:xfrm>
        <a:prstGeom prst="chevron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0" i="0" kern="1200" dirty="0" smtClean="0">
              <a:solidFill>
                <a:schemeClr val="tx1"/>
              </a:solidFill>
              <a:latin typeface="Cambria" panose="02040503050406030204" pitchFamily="18" charset="0"/>
            </a:rPr>
            <a:t>Conclusion</a:t>
          </a:r>
          <a:endParaRPr lang="fr-FR" sz="1600" b="0" i="0" kern="1200" dirty="0">
            <a:solidFill>
              <a:schemeClr val="tx1"/>
            </a:solidFill>
            <a:latin typeface="Cambria" panose="02040503050406030204" pitchFamily="18" charset="0"/>
          </a:endParaRPr>
        </a:p>
      </dsp:txBody>
      <dsp:txXfrm>
        <a:off x="7110272" y="0"/>
        <a:ext cx="1888611" cy="28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0.19233</cdr:x>
      <cdr:y>0.48208</cdr:y>
    </cdr:from>
    <cdr:to>
      <cdr:x>0.32523</cdr:x>
      <cdr:y>0.53033</cdr:y>
    </cdr:to>
    <cdr:sp macro="" textlink="">
      <cdr:nvSpPr>
        <cdr:cNvPr id="12318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00088" y="1336338"/>
          <a:ext cx="621972" cy="1337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1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521 </a:t>
          </a:r>
          <a:r>
            <a:rPr lang="en-US" sz="14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ppb-C</a:t>
          </a:r>
          <a:endParaRPr lang="en-US" sz="1400" b="1" i="0" u="none" strike="noStrike" baseline="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0.4349</cdr:x>
      <cdr:y>0.63699</cdr:y>
    </cdr:from>
    <cdr:to>
      <cdr:x>0.45234</cdr:x>
      <cdr:y>0.66735</cdr:y>
    </cdr:to>
    <cdr:sp macro="" textlink="">
      <cdr:nvSpPr>
        <cdr:cNvPr id="12346" name="Text Box 5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93343" y="4790309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0.7749</cdr:x>
      <cdr:y>0.62144</cdr:y>
    </cdr:from>
    <cdr:to>
      <cdr:x>0.79234</cdr:x>
      <cdr:y>0.6518</cdr:y>
    </cdr:to>
    <cdr:sp macro="" textlink="">
      <cdr:nvSpPr>
        <cdr:cNvPr id="12357" name="Text Box 6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61976" y="4673444"/>
          <a:ext cx="95862" cy="228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0.82846</cdr:x>
      <cdr:y>0.49013</cdr:y>
    </cdr:from>
    <cdr:to>
      <cdr:x>0.8459</cdr:x>
      <cdr:y>0.52049</cdr:y>
    </cdr:to>
    <cdr:sp macro="" textlink="">
      <cdr:nvSpPr>
        <cdr:cNvPr id="12360" name="Text Box 7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6313" y="3686588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0.7297</cdr:x>
      <cdr:y>0.43212</cdr:y>
    </cdr:from>
    <cdr:to>
      <cdr:x>0.74714</cdr:x>
      <cdr:y>0.46248</cdr:y>
    </cdr:to>
    <cdr:sp macro="" textlink="">
      <cdr:nvSpPr>
        <cdr:cNvPr id="12362" name="Text Box 7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3545" y="3250664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0.76901</cdr:x>
      <cdr:y>0.52814</cdr:y>
    </cdr:from>
    <cdr:to>
      <cdr:x>0.78645</cdr:x>
      <cdr:y>0.5585</cdr:y>
    </cdr:to>
    <cdr:sp macro="" textlink="">
      <cdr:nvSpPr>
        <cdr:cNvPr id="12363" name="Text Box 7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9572" y="3972257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0.74886</cdr:x>
      <cdr:y>0.59972</cdr:y>
    </cdr:from>
    <cdr:to>
      <cdr:x>0.7663</cdr:x>
      <cdr:y>0.63008</cdr:y>
    </cdr:to>
    <cdr:sp macro="" textlink="">
      <cdr:nvSpPr>
        <cdr:cNvPr id="12365" name="Text Box 7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8858" y="4510205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0.71029</cdr:x>
      <cdr:y>0.52641</cdr:y>
    </cdr:from>
    <cdr:to>
      <cdr:x>0.72773</cdr:x>
      <cdr:y>0.55677</cdr:y>
    </cdr:to>
    <cdr:sp macro="" textlink="">
      <cdr:nvSpPr>
        <cdr:cNvPr id="12367" name="Text Box 7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6882" y="3959272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0.71963</cdr:x>
      <cdr:y>0.57035</cdr:y>
    </cdr:from>
    <cdr:to>
      <cdr:x>0.73707</cdr:x>
      <cdr:y>0.60071</cdr:y>
    </cdr:to>
    <cdr:sp macro="" textlink="">
      <cdr:nvSpPr>
        <cdr:cNvPr id="12369" name="Text Box 8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8188" y="4289461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0.75648</cdr:x>
      <cdr:y>0.58763</cdr:y>
    </cdr:from>
    <cdr:to>
      <cdr:x>0.77392</cdr:x>
      <cdr:y>0.61799</cdr:y>
    </cdr:to>
    <cdr:sp macro="" textlink="">
      <cdr:nvSpPr>
        <cdr:cNvPr id="12371" name="Text Box 8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0714" y="4419310"/>
          <a:ext cx="95862" cy="228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0.7297</cdr:x>
      <cdr:y>0.60762</cdr:y>
    </cdr:from>
    <cdr:to>
      <cdr:x>0.74714</cdr:x>
      <cdr:y>0.63798</cdr:y>
    </cdr:to>
    <cdr:sp macro="" textlink="">
      <cdr:nvSpPr>
        <cdr:cNvPr id="12372" name="Text Box 8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13545" y="4569565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0.73707</cdr:x>
      <cdr:y>0.58516</cdr:y>
    </cdr:from>
    <cdr:to>
      <cdr:x>0.75451</cdr:x>
      <cdr:y>0.61552</cdr:y>
    </cdr:to>
    <cdr:sp macro="" textlink="">
      <cdr:nvSpPr>
        <cdr:cNvPr id="12374" name="Text Box 8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54050" y="4400760"/>
          <a:ext cx="95862" cy="228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0.71963</cdr:x>
      <cdr:y>0.61626</cdr:y>
    </cdr:from>
    <cdr:to>
      <cdr:x>0.73707</cdr:x>
      <cdr:y>0.64662</cdr:y>
    </cdr:to>
    <cdr:sp macro="" textlink="">
      <cdr:nvSpPr>
        <cdr:cNvPr id="12376" name="Text Box 8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8188" y="4634490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0.71963</cdr:x>
      <cdr:y>0.62564</cdr:y>
    </cdr:from>
    <cdr:to>
      <cdr:x>0.73707</cdr:x>
      <cdr:y>0.656</cdr:y>
    </cdr:to>
    <cdr:sp macro="" textlink="">
      <cdr:nvSpPr>
        <cdr:cNvPr id="12378" name="Text Box 9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8188" y="4704979"/>
          <a:ext cx="95862" cy="228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0.71963</cdr:x>
      <cdr:y>0.59972</cdr:y>
    </cdr:from>
    <cdr:to>
      <cdr:x>0.73707</cdr:x>
      <cdr:y>0.63008</cdr:y>
    </cdr:to>
    <cdr:sp macro="" textlink="">
      <cdr:nvSpPr>
        <cdr:cNvPr id="12380" name="Text Box 9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58188" y="4510205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0.7238</cdr:x>
      <cdr:y>0.69574</cdr:y>
    </cdr:from>
    <cdr:to>
      <cdr:x>0.74125</cdr:x>
      <cdr:y>0.7261</cdr:y>
    </cdr:to>
    <cdr:sp macro="" textlink="">
      <cdr:nvSpPr>
        <cdr:cNvPr id="12382" name="Text Box 9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81141" y="5231798"/>
          <a:ext cx="95862" cy="2281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EE47E-F8BC-44BB-B1A0-A772492813ED}" type="datetimeFigureOut">
              <a:rPr lang="fr-FR" smtClean="0"/>
              <a:t>11/10/2019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761A5-1580-45C9-AC52-C2D06904A9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52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Altération de la MOD le</a:t>
            </a:r>
            <a:r>
              <a:rPr lang="fr-FR" baseline="0" dirty="0" smtClean="0"/>
              <a:t> long du continuum </a:t>
            </a:r>
            <a:r>
              <a:rPr lang="fr-FR" baseline="0" smtClean="0"/>
              <a:t>terre-mer.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61A5-1580-45C9-AC52-C2D06904A9C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678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PARLER DU DECROCHAGE</a:t>
            </a:r>
            <a:r>
              <a:rPr lang="fr-FR" baseline="0" dirty="0" smtClean="0"/>
              <a:t> DE HOC dans les fractions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PARLER DU DECROCHAGE</a:t>
            </a:r>
            <a:r>
              <a:rPr lang="fr-FR" baseline="0" dirty="0" smtClean="0"/>
              <a:t> DE HOC dans les fractions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Voilà</a:t>
            </a:r>
            <a:r>
              <a:rPr lang="fr-FR" baseline="0" dirty="0" smtClean="0"/>
              <a:t> les trois chromatogrammes superposés.</a:t>
            </a:r>
          </a:p>
          <a:p>
            <a:r>
              <a:rPr lang="fr-FR" baseline="0" dirty="0" smtClean="0"/>
              <a:t>Les fractions sont définies sur la base du chromatogramme de carbone…</a:t>
            </a:r>
          </a:p>
          <a:p>
            <a:r>
              <a:rPr lang="fr-FR" baseline="0" dirty="0" smtClean="0"/>
              <a:t>-Présenter les différentes fractions-</a:t>
            </a:r>
          </a:p>
          <a:p>
            <a:r>
              <a:rPr lang="fr-FR" baseline="0" dirty="0" smtClean="0"/>
              <a:t>Mais bon, </a:t>
            </a:r>
            <a:r>
              <a:rPr lang="fr-FR" baseline="0" dirty="0" err="1" smtClean="0"/>
              <a:t>okay</a:t>
            </a:r>
            <a:r>
              <a:rPr lang="fr-FR" baseline="0" dirty="0" smtClean="0"/>
              <a:t>, on a cinq fractions. Mais celles-ci sont composées de plein de trucs différents ! Qu’est ce que c’est exactement ? Et même si cette question est un peu trop précise, comment pouvons nous déterminer leur nature ? Est-ce que la composition de ces fractions pourrait nous renseigner sur les différentes sources de MOD dans l’estuaire et sur les processus biogéochimiques internes à l’estuaire ?</a:t>
            </a:r>
          </a:p>
          <a:p>
            <a:r>
              <a:rPr lang="fr-FR" baseline="0" dirty="0" smtClean="0"/>
              <a:t>Pour répondre à ces questions nous avons extraits ces fractions.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Voilà</a:t>
            </a:r>
            <a:r>
              <a:rPr lang="fr-FR" baseline="0" dirty="0" smtClean="0"/>
              <a:t> les trois chromatogrammes superposés.</a:t>
            </a:r>
          </a:p>
          <a:p>
            <a:r>
              <a:rPr lang="fr-FR" baseline="0" dirty="0" smtClean="0"/>
              <a:t>Les fractions sont définies sur la base du chromatogramme de carbone…</a:t>
            </a:r>
          </a:p>
          <a:p>
            <a:r>
              <a:rPr lang="fr-FR" baseline="0" dirty="0" smtClean="0"/>
              <a:t>-Présenter les différentes fractions-</a:t>
            </a:r>
          </a:p>
          <a:p>
            <a:r>
              <a:rPr lang="fr-FR" baseline="0" dirty="0" smtClean="0"/>
              <a:t>Mais bon, </a:t>
            </a:r>
            <a:r>
              <a:rPr lang="fr-FR" baseline="0" dirty="0" err="1" smtClean="0"/>
              <a:t>okay</a:t>
            </a:r>
            <a:r>
              <a:rPr lang="fr-FR" baseline="0" dirty="0" smtClean="0"/>
              <a:t>, on a cinq fractions. Mais celles-ci sont composées de plein de trucs différents ! Qu’est ce que c’est exactement ? Et même si cette question est un peu trop précise, comment pouvons nous déterminer leur nature ? Est-ce que la composition de ces fractions pourrait nous renseigner sur les différentes sources de MOD dans l’estuaire et sur les processus biogéochimiques internes à l’estuaire ?</a:t>
            </a:r>
          </a:p>
          <a:p>
            <a:r>
              <a:rPr lang="fr-FR" baseline="0" dirty="0" smtClean="0"/>
              <a:t>Pour répondre à ces questions nous avons extraits ces fractions.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61A5-1580-45C9-AC52-C2D06904A9C7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787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61A5-1580-45C9-AC52-C2D06904A9C7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096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répartition des protéines n’est pas la même en hiver.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/>
              <a:t>L’anomalie hivernale en tryptophane devient constitutionnelle de la fraction au printemps. Protéines/acides aminés dus à l’activité </a:t>
            </a:r>
            <a:r>
              <a:rPr lang="fr-FR" dirty="0" err="1" smtClean="0"/>
              <a:t>phytoplanctonique</a:t>
            </a:r>
            <a:r>
              <a:rPr lang="fr-FR" dirty="0" smtClean="0"/>
              <a:t>.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/>
              <a:t>Proxy de l’activité </a:t>
            </a:r>
            <a:r>
              <a:rPr lang="fr-FR" dirty="0" err="1" smtClean="0"/>
              <a:t>phytoplanctonique</a:t>
            </a:r>
            <a:r>
              <a:rPr lang="fr-FR" dirty="0" smtClean="0"/>
              <a:t> importante au printemps</a:t>
            </a:r>
          </a:p>
          <a:p>
            <a:pPr marL="285750" indent="-285750">
              <a:buFont typeface="Wingdings"/>
              <a:buChar char="à"/>
            </a:pPr>
            <a:r>
              <a:rPr lang="fr-FR" dirty="0" smtClean="0"/>
              <a:t>Concentration des HS-</a:t>
            </a:r>
            <a:r>
              <a:rPr lang="fr-FR" dirty="0" err="1" smtClean="0"/>
              <a:t>like</a:t>
            </a:r>
            <a:r>
              <a:rPr lang="fr-FR" dirty="0" smtClean="0"/>
              <a:t> en été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3761A5-1580-45C9-AC52-C2D06904A9C7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78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30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fonctionnement appareil, Rappeler </a:t>
            </a:r>
            <a:r>
              <a:rPr lang="fr-FR" dirty="0" err="1" smtClean="0"/>
              <a:t>V</a:t>
            </a:r>
            <a:r>
              <a:rPr lang="fr-FR" baseline="0" dirty="0" err="1" smtClean="0"/>
              <a:t>inj</a:t>
            </a:r>
            <a:r>
              <a:rPr lang="fr-FR" baseline="0" dirty="0" smtClean="0"/>
              <a:t> et temps d’analyse (3h !!, c’est pas rien !!)</a:t>
            </a:r>
          </a:p>
          <a:p>
            <a:r>
              <a:rPr lang="fr-FR" baseline="0" dirty="0" smtClean="0"/>
              <a:t>Conclusion analyse spécifique et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fonctionnement appareil, Rappeler </a:t>
            </a:r>
            <a:r>
              <a:rPr lang="fr-FR" dirty="0" err="1" smtClean="0"/>
              <a:t>V</a:t>
            </a:r>
            <a:r>
              <a:rPr lang="fr-FR" baseline="0" dirty="0" err="1" smtClean="0"/>
              <a:t>inj</a:t>
            </a:r>
            <a:r>
              <a:rPr lang="fr-FR" baseline="0" dirty="0" smtClean="0"/>
              <a:t> et temps d’analyse (3h !!, c’est pas rien !!)</a:t>
            </a:r>
          </a:p>
          <a:p>
            <a:r>
              <a:rPr lang="fr-FR" baseline="0" dirty="0" smtClean="0"/>
              <a:t>Conclusion analyse spécifique et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fonctionnement appareil, Rappeler </a:t>
            </a:r>
            <a:r>
              <a:rPr lang="fr-FR" dirty="0" err="1" smtClean="0"/>
              <a:t>V</a:t>
            </a:r>
            <a:r>
              <a:rPr lang="fr-FR" baseline="0" dirty="0" err="1" smtClean="0"/>
              <a:t>inj</a:t>
            </a:r>
            <a:r>
              <a:rPr lang="fr-FR" baseline="0" dirty="0" smtClean="0"/>
              <a:t> et temps d’analyse (3h !!, c’est pas rien !!)</a:t>
            </a:r>
          </a:p>
          <a:p>
            <a:r>
              <a:rPr lang="fr-FR" baseline="0" dirty="0" smtClean="0"/>
              <a:t>Conclusion analyse spécifique et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fonctionnement appareil, Rappeler </a:t>
            </a:r>
            <a:r>
              <a:rPr lang="fr-FR" dirty="0" err="1" smtClean="0"/>
              <a:t>V</a:t>
            </a:r>
            <a:r>
              <a:rPr lang="fr-FR" baseline="0" dirty="0" err="1" smtClean="0"/>
              <a:t>inj</a:t>
            </a:r>
            <a:r>
              <a:rPr lang="fr-FR" baseline="0" dirty="0" smtClean="0"/>
              <a:t> et temps d’analyse (3h !!, c’est pas rien !!)</a:t>
            </a:r>
          </a:p>
          <a:p>
            <a:r>
              <a:rPr lang="fr-FR" baseline="0" dirty="0" smtClean="0"/>
              <a:t>Conclusion analyse spécifique et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Présenter fonctionnement appareil, Rappeler </a:t>
            </a:r>
            <a:r>
              <a:rPr lang="fr-FR" dirty="0" err="1" smtClean="0"/>
              <a:t>V</a:t>
            </a:r>
            <a:r>
              <a:rPr lang="fr-FR" baseline="0" dirty="0" err="1" smtClean="0"/>
              <a:t>inj</a:t>
            </a:r>
            <a:r>
              <a:rPr lang="fr-FR" baseline="0" dirty="0" smtClean="0"/>
              <a:t> et temps d’analyse (3h !!, c’est pas rien !!)</a:t>
            </a:r>
          </a:p>
          <a:p>
            <a:r>
              <a:rPr lang="fr-FR" baseline="0" dirty="0" smtClean="0"/>
              <a:t>Conclusion analyse spécifique et global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Voilà</a:t>
            </a:r>
            <a:r>
              <a:rPr lang="fr-FR" baseline="0" dirty="0" smtClean="0"/>
              <a:t> les trois chromatogrammes superposés.</a:t>
            </a:r>
          </a:p>
          <a:p>
            <a:r>
              <a:rPr lang="fr-FR" baseline="0" dirty="0" smtClean="0"/>
              <a:t>Les fractions sont définies sur la base du chromatogramme de carbone…</a:t>
            </a:r>
          </a:p>
          <a:p>
            <a:r>
              <a:rPr lang="fr-FR" baseline="0" dirty="0" smtClean="0"/>
              <a:t>-Présenter les différentes fractions-</a:t>
            </a:r>
          </a:p>
          <a:p>
            <a:r>
              <a:rPr lang="fr-FR" baseline="0" dirty="0" smtClean="0"/>
              <a:t>Mais bon, </a:t>
            </a:r>
            <a:r>
              <a:rPr lang="fr-FR" baseline="0" dirty="0" err="1" smtClean="0"/>
              <a:t>okay</a:t>
            </a:r>
            <a:r>
              <a:rPr lang="fr-FR" baseline="0" dirty="0" smtClean="0"/>
              <a:t>, on a cinq fractions. Mais celles-ci sont composées de plein de trucs différents ! Qu’est ce que c’est exactement ? Et même si cette question est un peu trop précise, comment pouvons nous déterminer leur nature ? Est-ce que la composition de ces fractions pourrait nous renseigner sur les différentes sources de MOD dans l’estuaire et sur les processus biogéochimiques internes à l’estuaire ?</a:t>
            </a:r>
          </a:p>
          <a:p>
            <a:r>
              <a:rPr lang="fr-FR" baseline="0" dirty="0" smtClean="0"/>
              <a:t>Pour répondre à ces questions nous avons extraits ces fractions.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7C9A3-3A30-45EE-9338-17FC45A5B4A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16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F6A17-1DBF-4EB5-A656-CD16364B187A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6286EA5F-A243-4605-90FB-9D8D834633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78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E4FC-D700-4EDF-B033-F46586821448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1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E3D4D-6F10-4557-9888-8A61B14A1819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9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BE928-E72A-47F8-A84F-A357A2B445A8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6286EA5F-A243-4605-90FB-9D8D834633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61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58DD-1867-4D99-91A1-C2EE56AB6612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4D77-CEA2-4423-8DF0-E991E4C23605}" type="datetime1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F510-4CA0-4158-8EEF-B7F3B971B5D1}" type="datetime1">
              <a:rPr lang="fr-FR" smtClean="0"/>
              <a:t>11/10/2019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7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D8E2-381A-4BFC-89D1-71E3B4DE3FB3}" type="datetime1">
              <a:rPr lang="fr-FR" smtClean="0"/>
              <a:t>11/10/2019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4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E695-474D-4C3A-B842-B427C45C9683}" type="datetime1">
              <a:rPr lang="fr-FR" smtClean="0"/>
              <a:t>11/10/2019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9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1180-8693-4132-AA09-0F43A0F23B54}" type="datetime1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51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540A-F6D9-4976-82CD-5F3CF86F6457}" type="datetime1">
              <a:rPr lang="fr-FR" smtClean="0"/>
              <a:t>11/10/2019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28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F31B9-13EC-46B4-BB1C-47F53E8429CB}" type="datetime1">
              <a:rPr lang="fr-FR" smtClean="0"/>
              <a:t>11/10/2019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6EA5F-A243-4605-90FB-9D8D834633F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17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image" Target="../media/image17.png"/><Relationship Id="rId10" Type="http://schemas.microsoft.com/office/2007/relationships/diagramDrawing" Target="../diagrams/drawing9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17.png"/><Relationship Id="rId10" Type="http://schemas.microsoft.com/office/2007/relationships/diagramDrawing" Target="../diagrams/drawing10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image" Target="../media/image19.png"/><Relationship Id="rId10" Type="http://schemas.microsoft.com/office/2007/relationships/diagramDrawing" Target="../diagrams/drawing11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20.png"/><Relationship Id="rId9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20.png"/><Relationship Id="rId9" Type="http://schemas.microsoft.com/office/2007/relationships/diagramDrawing" Target="../diagrams/drawing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image" Target="../media/image22.png"/><Relationship Id="rId10" Type="http://schemas.microsoft.com/office/2007/relationships/diagramDrawing" Target="../diagrams/drawing16.xml"/><Relationship Id="rId4" Type="http://schemas.openxmlformats.org/officeDocument/2006/relationships/image" Target="../media/image21.png"/><Relationship Id="rId9" Type="http://schemas.openxmlformats.org/officeDocument/2006/relationships/diagramColors" Target="../diagrams/colors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7.xml"/><Relationship Id="rId5" Type="http://schemas.openxmlformats.org/officeDocument/2006/relationships/chart" Target="../charts/chart1.xml"/><Relationship Id="rId10" Type="http://schemas.microsoft.com/office/2007/relationships/diagramDrawing" Target="../diagrams/drawing17.xml"/><Relationship Id="rId4" Type="http://schemas.openxmlformats.org/officeDocument/2006/relationships/image" Target="../media/image23.png"/><Relationship Id="rId9" Type="http://schemas.openxmlformats.org/officeDocument/2006/relationships/diagramColors" Target="../diagrams/colors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9.png"/><Relationship Id="rId9" Type="http://schemas.microsoft.com/office/2007/relationships/diagramDrawing" Target="../diagrams/drawin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23.xml"/><Relationship Id="rId7" Type="http://schemas.openxmlformats.org/officeDocument/2006/relationships/image" Target="../media/image3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4.xml"/><Relationship Id="rId7" Type="http://schemas.openxmlformats.org/officeDocument/2006/relationships/chart" Target="../charts/chart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25.xml"/><Relationship Id="rId7" Type="http://schemas.openxmlformats.org/officeDocument/2006/relationships/chart" Target="../charts/chart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25.xml"/><Relationship Id="rId9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diagramLayout" Target="../diagrams/layout26.xml"/><Relationship Id="rId7" Type="http://schemas.openxmlformats.org/officeDocument/2006/relationships/image" Target="../media/image30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diagramLayout" Target="../diagrams/layout27.xml"/><Relationship Id="rId7" Type="http://schemas.openxmlformats.org/officeDocument/2006/relationships/image" Target="../media/image30.pn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35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diagramLayout" Target="../diagrams/layout2.xml"/><Relationship Id="rId5" Type="http://schemas.openxmlformats.org/officeDocument/2006/relationships/image" Target="../media/image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29.xml"/><Relationship Id="rId7" Type="http://schemas.openxmlformats.org/officeDocument/2006/relationships/image" Target="../media/image3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30.xml"/><Relationship Id="rId7" Type="http://schemas.openxmlformats.org/officeDocument/2006/relationships/image" Target="../media/image36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7" Type="http://schemas.openxmlformats.org/officeDocument/2006/relationships/image" Target="../media/image36.png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36.pn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33.xml"/><Relationship Id="rId7" Type="http://schemas.openxmlformats.org/officeDocument/2006/relationships/image" Target="../media/image36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37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6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36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6.xml"/><Relationship Id="rId9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37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7.xml"/><Relationship Id="rId9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8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38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38.xml"/><Relationship Id="rId9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39.xml"/><Relationship Id="rId7" Type="http://schemas.openxmlformats.org/officeDocument/2006/relationships/image" Target="../media/image38.png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Relationship Id="rId9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11" Type="http://schemas.openxmlformats.org/officeDocument/2006/relationships/image" Target="../media/image44.jpeg"/><Relationship Id="rId5" Type="http://schemas.openxmlformats.org/officeDocument/2006/relationships/diagramQuickStyle" Target="../diagrams/quickStyle41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41.xml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4.xml"/><Relationship Id="rId13" Type="http://schemas.openxmlformats.org/officeDocument/2006/relationships/image" Target="../media/image10.png"/><Relationship Id="rId18" Type="http://schemas.openxmlformats.org/officeDocument/2006/relationships/diagramColors" Target="../diagrams/colors45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44.xml"/><Relationship Id="rId12" Type="http://schemas.openxmlformats.org/officeDocument/2006/relationships/image" Target="../media/image9.jpeg"/><Relationship Id="rId17" Type="http://schemas.openxmlformats.org/officeDocument/2006/relationships/diagramQuickStyle" Target="../diagrams/quickStyle45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4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4.xml"/><Relationship Id="rId11" Type="http://schemas.openxmlformats.org/officeDocument/2006/relationships/image" Target="../media/image8.jpeg"/><Relationship Id="rId5" Type="http://schemas.openxmlformats.org/officeDocument/2006/relationships/diagramLayout" Target="../diagrams/layout44.xml"/><Relationship Id="rId15" Type="http://schemas.openxmlformats.org/officeDocument/2006/relationships/diagramData" Target="../diagrams/data45.xml"/><Relationship Id="rId10" Type="http://schemas.openxmlformats.org/officeDocument/2006/relationships/image" Target="../media/image7.jpeg"/><Relationship Id="rId19" Type="http://schemas.microsoft.com/office/2007/relationships/diagramDrawing" Target="../diagrams/drawing45.xml"/><Relationship Id="rId4" Type="http://schemas.openxmlformats.org/officeDocument/2006/relationships/diagramData" Target="../diagrams/data44.xml"/><Relationship Id="rId9" Type="http://schemas.openxmlformats.org/officeDocument/2006/relationships/image" Target="../media/image6.jpeg"/><Relationship Id="rId1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7.xml"/><Relationship Id="rId3" Type="http://schemas.openxmlformats.org/officeDocument/2006/relationships/chart" Target="../charts/chart12.xml"/><Relationship Id="rId7" Type="http://schemas.openxmlformats.org/officeDocument/2006/relationships/image" Target="../media/image47.png"/><Relationship Id="rId12" Type="http://schemas.microsoft.com/office/2007/relationships/diagramDrawing" Target="../diagrams/drawing4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11" Type="http://schemas.openxmlformats.org/officeDocument/2006/relationships/diagramColors" Target="../diagrams/colors47.xml"/><Relationship Id="rId5" Type="http://schemas.openxmlformats.org/officeDocument/2006/relationships/chart" Target="../charts/chart14.xml"/><Relationship Id="rId10" Type="http://schemas.openxmlformats.org/officeDocument/2006/relationships/diagramQuickStyle" Target="../diagrams/quickStyle47.xml"/><Relationship Id="rId4" Type="http://schemas.openxmlformats.org/officeDocument/2006/relationships/chart" Target="../charts/chart13.xml"/><Relationship Id="rId9" Type="http://schemas.openxmlformats.org/officeDocument/2006/relationships/diagramLayout" Target="../diagrams/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4.gi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5" Type="http://schemas.openxmlformats.org/officeDocument/2006/relationships/image" Target="../media/image17.png"/><Relationship Id="rId10" Type="http://schemas.microsoft.com/office/2007/relationships/diagramDrawing" Target="../diagrams/drawing6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17.png"/><Relationship Id="rId10" Type="http://schemas.microsoft.com/office/2007/relationships/diagramDrawing" Target="../diagrams/drawing7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17.png"/><Relationship Id="rId10" Type="http://schemas.microsoft.com/office/2007/relationships/diagramDrawing" Target="../diagrams/drawing8.xml"/><Relationship Id="rId4" Type="http://schemas.openxmlformats.org/officeDocument/2006/relationships/image" Target="../media/image16.png"/><Relationship Id="rId9" Type="http://schemas.openxmlformats.org/officeDocument/2006/relationships/diagramColors" Target="../diagrams/colors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21826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</a:t>
            </a:r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ynamique de la matière organique dissoute par chromatographie d’exclusion stérique multi-détection dans la rade de Brest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717032"/>
            <a:ext cx="9133160" cy="2209800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Intercomparaison SOMLIT</a:t>
            </a:r>
          </a:p>
          <a:p>
            <a:r>
              <a:rPr lang="fr-FR" b="1" dirty="0" smtClean="0"/>
              <a:t>Roscoff</a:t>
            </a:r>
          </a:p>
          <a:p>
            <a:endParaRPr lang="fr-FR" b="1" dirty="0" smtClean="0"/>
          </a:p>
          <a:p>
            <a:r>
              <a:rPr lang="fr-FR" b="1" dirty="0" smtClean="0"/>
              <a:t>Johann </a:t>
            </a:r>
            <a:r>
              <a:rPr lang="fr-FR" b="1" dirty="0" err="1" smtClean="0"/>
              <a:t>Breitenstein</a:t>
            </a:r>
            <a:endParaRPr lang="fr-FR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716" y="2996952"/>
            <a:ext cx="1767284" cy="97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s2.qwant.com/thumbr/0x0/f/f/5da02867b3163d1e0245abe1eede1f7bcc0fec1035b7893e3e103e75cea143/logo.png?u=https%3A%2F%2Fwww-iuem.univ-brest.fr%2FLEMAR%2Flogo.pn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1" y="4158456"/>
            <a:ext cx="1710695" cy="11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s2.qwant.com/thumbr/0x0/6/6/33155dd94e2ff7a43c4c23ec29d82e1dbf91ce97c1f6c5d97c526e8db2f82b/51860_UBO-Vert-haut-fd-Blanc-vecto.png?u=https%3A%2F%2Fwww.univ-brest.fr%2FdigitalAssets%2F51%2F51860_UBO-Vert-haut-fd-Blanc-vecto.png&amp;q=0&amp;b=1&amp;p=0&amp;a=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1054863" cy="30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20" y="5373216"/>
            <a:ext cx="11588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10</a:t>
            </a:fld>
            <a:endParaRPr lang="fr-FR"/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-1591978" y="4576030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-2217979" y="4450888"/>
            <a:ext cx="147700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-2070279" y="4496933"/>
            <a:ext cx="583434" cy="1440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-1486845" y="4447962"/>
            <a:ext cx="144642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-1264332" y="4450038"/>
            <a:ext cx="147700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-1116632" y="4496083"/>
            <a:ext cx="583434" cy="1440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-533198" y="4447112"/>
            <a:ext cx="144642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2183101" y="1808518"/>
            <a:ext cx="727450" cy="781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ACID.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PHASE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96" name="Rogner un rectangle avec un coin du même côté 95"/>
          <p:cNvSpPr/>
          <p:nvPr/>
        </p:nvSpPr>
        <p:spPr>
          <a:xfrm>
            <a:off x="2183101" y="1603272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71133" y="1531264"/>
            <a:ext cx="144016" cy="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02810" y="1484784"/>
            <a:ext cx="288032" cy="46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54654" y="1808517"/>
            <a:ext cx="727450" cy="781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</a:t>
            </a:r>
            <a:r>
              <a:rPr lang="fr-FR" sz="1200" b="1" dirty="0" smtClean="0">
                <a:solidFill>
                  <a:schemeClr val="tx1"/>
                </a:solidFill>
              </a:rPr>
              <a:t>OBILE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PHASE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3" name="Rogner un rectangle avec un coin du même côté 102"/>
          <p:cNvSpPr/>
          <p:nvPr/>
        </p:nvSpPr>
        <p:spPr>
          <a:xfrm>
            <a:off x="954654" y="1603271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1242686" y="153126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1174363" y="1484783"/>
            <a:ext cx="288032" cy="4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>
            <a:stCxn id="102" idx="2"/>
          </p:cNvCxnSpPr>
          <p:nvPr/>
        </p:nvCxnSpPr>
        <p:spPr>
          <a:xfrm flipH="1">
            <a:off x="1314694" y="2589827"/>
            <a:ext cx="3685" cy="29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riangle isocèle 109"/>
          <p:cNvSpPr/>
          <p:nvPr/>
        </p:nvSpPr>
        <p:spPr>
          <a:xfrm rot="10800000">
            <a:off x="1185562" y="2959511"/>
            <a:ext cx="258259" cy="21889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153136" y="2893536"/>
            <a:ext cx="323113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en angle 111"/>
          <p:cNvCxnSpPr>
            <a:stCxn id="111" idx="4"/>
          </p:cNvCxnSpPr>
          <p:nvPr/>
        </p:nvCxnSpPr>
        <p:spPr>
          <a:xfrm rot="16200000" flipH="1">
            <a:off x="1467067" y="3029194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1642324" y="3593977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>
            <a:off x="2910551" y="3593975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à coins arrondis 117"/>
          <p:cNvSpPr/>
          <p:nvPr/>
        </p:nvSpPr>
        <p:spPr>
          <a:xfrm>
            <a:off x="3613862" y="3399721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UVD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 flipH="1">
            <a:off x="4329396" y="3593975"/>
            <a:ext cx="6363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4962359" y="3599443"/>
            <a:ext cx="3428" cy="98168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flipH="1">
            <a:off x="1629897" y="4274328"/>
            <a:ext cx="1688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3307751" y="3594827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4957568" y="4569010"/>
            <a:ext cx="838568" cy="1134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5803632" y="3356992"/>
            <a:ext cx="14030" cy="1224137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5803632" y="3364072"/>
            <a:ext cx="175331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5970744" y="3352903"/>
            <a:ext cx="8219" cy="1228226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2" y="3424052"/>
            <a:ext cx="1762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7" name="Connecteur droit 136"/>
          <p:cNvCxnSpPr/>
          <p:nvPr/>
        </p:nvCxnSpPr>
        <p:spPr>
          <a:xfrm flipV="1">
            <a:off x="5811443" y="4496083"/>
            <a:ext cx="0" cy="8504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5970744" y="4569010"/>
            <a:ext cx="295228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à coins arrondis 138"/>
          <p:cNvSpPr/>
          <p:nvPr/>
        </p:nvSpPr>
        <p:spPr>
          <a:xfrm>
            <a:off x="6265971" y="4388990"/>
            <a:ext cx="720079" cy="360040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>
            <a:off x="4954140" y="2371217"/>
            <a:ext cx="8219" cy="122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2910551" y="2371217"/>
            <a:ext cx="2263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4965787" y="2371217"/>
            <a:ext cx="196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Image 1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b="24923"/>
          <a:stretch/>
        </p:blipFill>
        <p:spPr bwMode="auto">
          <a:xfrm>
            <a:off x="6884820" y="1663264"/>
            <a:ext cx="1800202" cy="2618197"/>
          </a:xfrm>
          <a:prstGeom prst="rect">
            <a:avLst/>
          </a:prstGeom>
          <a:noFill/>
        </p:spPr>
      </p:pic>
      <p:sp>
        <p:nvSpPr>
          <p:cNvPr id="146" name="Rectangle 145"/>
          <p:cNvSpPr/>
          <p:nvPr/>
        </p:nvSpPr>
        <p:spPr>
          <a:xfrm>
            <a:off x="6704800" y="270892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/>
          <p:cNvSpPr/>
          <p:nvPr/>
        </p:nvSpPr>
        <p:spPr>
          <a:xfrm>
            <a:off x="8138180" y="2011177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/>
          <p:cNvSpPr/>
          <p:nvPr/>
        </p:nvSpPr>
        <p:spPr>
          <a:xfrm>
            <a:off x="8316416" y="2173885"/>
            <a:ext cx="576064" cy="59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2" name="Connecteur droit 151"/>
          <p:cNvCxnSpPr>
            <a:stCxn id="153" idx="2"/>
          </p:cNvCxnSpPr>
          <p:nvPr/>
        </p:nvCxnSpPr>
        <p:spPr>
          <a:xfrm>
            <a:off x="8422271" y="1844823"/>
            <a:ext cx="5" cy="1019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à coins arrondis 152"/>
          <p:cNvSpPr/>
          <p:nvPr/>
        </p:nvSpPr>
        <p:spPr>
          <a:xfrm>
            <a:off x="8062231" y="1484783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OCD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56" name="Connecteur droit 155"/>
          <p:cNvCxnSpPr/>
          <p:nvPr/>
        </p:nvCxnSpPr>
        <p:spPr>
          <a:xfrm>
            <a:off x="6986050" y="4569010"/>
            <a:ext cx="1440166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 flipH="1">
            <a:off x="8422273" y="3943626"/>
            <a:ext cx="2" cy="78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/>
          <p:cNvCxnSpPr/>
          <p:nvPr/>
        </p:nvCxnSpPr>
        <p:spPr>
          <a:xfrm flipH="1">
            <a:off x="8422271" y="4659966"/>
            <a:ext cx="2" cy="25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58988" y="3539377"/>
            <a:ext cx="576064" cy="1201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386980" y="3449370"/>
            <a:ext cx="72008" cy="300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/>
          <p:nvPr/>
        </p:nvCxnSpPr>
        <p:spPr>
          <a:xfrm>
            <a:off x="1035052" y="3598231"/>
            <a:ext cx="35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 flipH="1">
            <a:off x="296002" y="3571378"/>
            <a:ext cx="76200" cy="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 flipH="1">
            <a:off x="243382" y="3470646"/>
            <a:ext cx="45719" cy="2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ZoneTexte 163"/>
          <p:cNvSpPr txBox="1"/>
          <p:nvPr/>
        </p:nvSpPr>
        <p:spPr>
          <a:xfrm>
            <a:off x="1371165" y="2711441"/>
            <a:ext cx="106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HPLC-</a:t>
            </a:r>
            <a:r>
              <a:rPr lang="fr-FR" sz="1400" b="1" dirty="0" err="1" smtClean="0"/>
              <a:t>pump</a:t>
            </a:r>
            <a:endParaRPr lang="fr-FR" sz="1400" b="1" dirty="0"/>
          </a:p>
        </p:txBody>
      </p:sp>
      <p:sp>
        <p:nvSpPr>
          <p:cNvPr id="167" name="ZoneTexte 166"/>
          <p:cNvSpPr txBox="1"/>
          <p:nvPr/>
        </p:nvSpPr>
        <p:spPr>
          <a:xfrm>
            <a:off x="74498" y="2880605"/>
            <a:ext cx="10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</a:t>
            </a:r>
            <a:r>
              <a:rPr lang="fr-FR" sz="1200" b="1" dirty="0" smtClean="0"/>
              <a:t>AMPLE</a:t>
            </a:r>
            <a:r>
              <a:rPr lang="fr-FR" sz="1400" b="1" dirty="0" smtClean="0"/>
              <a:t> I</a:t>
            </a:r>
            <a:r>
              <a:rPr lang="fr-FR" sz="1200" b="1" dirty="0" smtClean="0"/>
              <a:t>NJECTION</a:t>
            </a:r>
            <a:endParaRPr lang="fr-FR" sz="1200" b="1" dirty="0"/>
          </a:p>
        </p:txBody>
      </p:sp>
      <p:sp>
        <p:nvSpPr>
          <p:cNvPr id="168" name="ZoneTexte 167"/>
          <p:cNvSpPr txBox="1"/>
          <p:nvPr/>
        </p:nvSpPr>
        <p:spPr>
          <a:xfrm>
            <a:off x="2899491" y="2075640"/>
            <a:ext cx="205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H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PO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4</a:t>
            </a:r>
            <a:r>
              <a:rPr lang="fr-FR" sz="1400" b="1" dirty="0" smtClean="0">
                <a:solidFill>
                  <a:srgbClr val="C00000"/>
                </a:solidFill>
              </a:rPr>
              <a:t> + </a:t>
            </a:r>
            <a:r>
              <a:rPr lang="fr-FR" sz="1400" b="1" dirty="0" err="1" smtClean="0">
                <a:solidFill>
                  <a:srgbClr val="C00000"/>
                </a:solidFill>
              </a:rPr>
              <a:t>peroxodisulfate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1570892" y="335834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170" name="ZoneTexte 169"/>
          <p:cNvSpPr txBox="1"/>
          <p:nvPr/>
        </p:nvSpPr>
        <p:spPr>
          <a:xfrm>
            <a:off x="1257585" y="3680129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4490844" y="3862337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8A3E"/>
                </a:solidFill>
              </a:rPr>
              <a:t>1</a:t>
            </a:r>
            <a:r>
              <a:rPr lang="fr-FR" sz="1200" b="1" dirty="0" smtClean="0">
                <a:solidFill>
                  <a:srgbClr val="008A3E"/>
                </a:solidFill>
              </a:rPr>
              <a:t>0%</a:t>
            </a:r>
            <a:endParaRPr lang="fr-FR" sz="1200" b="1" dirty="0">
              <a:solidFill>
                <a:srgbClr val="008A3E"/>
              </a:solidFill>
            </a:endParaRPr>
          </a:p>
        </p:txBody>
      </p:sp>
      <p:sp>
        <p:nvSpPr>
          <p:cNvPr id="172" name="ZoneTexte 171"/>
          <p:cNvSpPr txBox="1"/>
          <p:nvPr/>
        </p:nvSpPr>
        <p:spPr>
          <a:xfrm>
            <a:off x="4490844" y="306896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90%</a:t>
            </a:r>
            <a:endParaRPr lang="fr-FR" sz="1200" b="1" dirty="0"/>
          </a:p>
        </p:txBody>
      </p:sp>
      <p:sp>
        <p:nvSpPr>
          <p:cNvPr id="173" name="ZoneTexte 172"/>
          <p:cNvSpPr txBox="1"/>
          <p:nvPr/>
        </p:nvSpPr>
        <p:spPr>
          <a:xfrm>
            <a:off x="5412927" y="2893536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4" name="ZoneTexte 173"/>
          <p:cNvSpPr txBox="1"/>
          <p:nvPr/>
        </p:nvSpPr>
        <p:spPr>
          <a:xfrm>
            <a:off x="4937721" y="1847997"/>
            <a:ext cx="22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Elimination of </a:t>
            </a:r>
          </a:p>
          <a:p>
            <a:pPr algn="ctr"/>
            <a:r>
              <a:rPr lang="fr-FR" sz="1400" b="1" dirty="0" err="1" smtClean="0"/>
              <a:t>inorganic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carbon</a:t>
            </a:r>
            <a:endParaRPr lang="fr-FR" sz="1200" b="1" dirty="0"/>
          </a:p>
        </p:txBody>
      </p:sp>
      <p:sp>
        <p:nvSpPr>
          <p:cNvPr id="175" name="ZoneTexte 174"/>
          <p:cNvSpPr txBox="1"/>
          <p:nvPr/>
        </p:nvSpPr>
        <p:spPr>
          <a:xfrm rot="16200000">
            <a:off x="4958288" y="3776188"/>
            <a:ext cx="12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8A3E"/>
                </a:solidFill>
              </a:rPr>
              <a:t>N</a:t>
            </a:r>
            <a:r>
              <a:rPr lang="fr-FR" sz="1400" baseline="-25000" dirty="0" err="1" smtClean="0">
                <a:solidFill>
                  <a:srgbClr val="008A3E"/>
                </a:solidFill>
              </a:rPr>
              <a:t>org</a:t>
            </a:r>
            <a:r>
              <a:rPr lang="fr-FR" sz="1600" baseline="-25000" dirty="0" smtClean="0">
                <a:solidFill>
                  <a:srgbClr val="008A3E"/>
                </a:solidFill>
              </a:rPr>
              <a:t> </a:t>
            </a:r>
            <a:r>
              <a:rPr lang="fr-FR" sz="1600" baseline="-25000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rgbClr val="008A3E"/>
                </a:solidFill>
              </a:rPr>
              <a:t> NO</a:t>
            </a:r>
            <a:r>
              <a:rPr lang="fr-FR" sz="1400" baseline="-25000" dirty="0">
                <a:solidFill>
                  <a:srgbClr val="008A3E"/>
                </a:solidFill>
              </a:rPr>
              <a:t>3</a:t>
            </a:r>
            <a:r>
              <a:rPr lang="fr-FR" sz="1400" baseline="30000" dirty="0">
                <a:solidFill>
                  <a:srgbClr val="008A3E"/>
                </a:solidFill>
              </a:rPr>
              <a:t>-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704800" y="2863961"/>
            <a:ext cx="576064" cy="127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ZoneTexte 176"/>
          <p:cNvSpPr txBox="1"/>
          <p:nvPr/>
        </p:nvSpPr>
        <p:spPr>
          <a:xfrm>
            <a:off x="6328392" y="2545740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179" name="ZoneTexte 178"/>
          <p:cNvSpPr txBox="1"/>
          <p:nvPr/>
        </p:nvSpPr>
        <p:spPr>
          <a:xfrm>
            <a:off x="3491889" y="3759761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2060"/>
                </a:solidFill>
              </a:rPr>
              <a:t>λ</a:t>
            </a:r>
            <a:r>
              <a:rPr lang="fr-FR" sz="1400" dirty="0" smtClean="0">
                <a:solidFill>
                  <a:srgbClr val="002060"/>
                </a:solidFill>
              </a:rPr>
              <a:t>=254nm</a:t>
            </a:r>
            <a:endParaRPr lang="fr-FR" sz="1400" baseline="-25000" dirty="0">
              <a:solidFill>
                <a:srgbClr val="002060"/>
              </a:solidFill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6143998" y="4750562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8A3E"/>
                </a:solidFill>
              </a:rPr>
              <a:t>λ</a:t>
            </a:r>
            <a:r>
              <a:rPr lang="fr-FR" sz="1400" dirty="0" smtClean="0">
                <a:solidFill>
                  <a:srgbClr val="008A3E"/>
                </a:solidFill>
              </a:rPr>
              <a:t>=220nm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81" name="ZoneTexte 180"/>
          <p:cNvSpPr txBox="1"/>
          <p:nvPr/>
        </p:nvSpPr>
        <p:spPr>
          <a:xfrm rot="16200000">
            <a:off x="6434525" y="3481450"/>
            <a:ext cx="14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CO</a:t>
            </a:r>
            <a:r>
              <a:rPr lang="fr-FR" sz="1400" baseline="-25000" dirty="0" smtClean="0">
                <a:sym typeface="Wingdings" panose="05000000000000000000" pitchFamily="2" charset="2"/>
              </a:rPr>
              <a:t>2 </a:t>
            </a:r>
            <a:r>
              <a:rPr lang="fr-FR" sz="1400" dirty="0" smtClean="0">
                <a:sym typeface="Wingdings" panose="05000000000000000000" pitchFamily="2" charset="2"/>
              </a:rPr>
              <a:t>+ H</a:t>
            </a:r>
            <a:r>
              <a:rPr lang="fr-FR" sz="1400" baseline="-25000" dirty="0" smtClean="0">
                <a:sym typeface="Wingdings" panose="05000000000000000000" pitchFamily="2" charset="2"/>
              </a:rPr>
              <a:t>2</a:t>
            </a:r>
            <a:r>
              <a:rPr lang="fr-FR" sz="1400" dirty="0">
                <a:sym typeface="Wingdings" panose="05000000000000000000" pitchFamily="2" charset="2"/>
              </a:rPr>
              <a:t>O</a:t>
            </a:r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600" baseline="-25000" dirty="0" smtClean="0">
                <a:sym typeface="Wingdings" panose="05000000000000000000" pitchFamily="2" charset="2"/>
              </a:rPr>
              <a:t> </a:t>
            </a:r>
            <a:r>
              <a:rPr lang="fr-FR" sz="1400" dirty="0" err="1" smtClean="0"/>
              <a:t>C</a:t>
            </a:r>
            <a:r>
              <a:rPr lang="fr-FR" sz="1400" baseline="-25000" dirty="0" err="1" smtClean="0"/>
              <a:t>org</a:t>
            </a:r>
            <a:endParaRPr lang="fr-FR" sz="1400" baseline="-25000" dirty="0"/>
          </a:p>
        </p:txBody>
      </p:sp>
      <p:sp>
        <p:nvSpPr>
          <p:cNvPr id="182" name="ZoneTexte 181"/>
          <p:cNvSpPr txBox="1"/>
          <p:nvPr/>
        </p:nvSpPr>
        <p:spPr>
          <a:xfrm>
            <a:off x="5988292" y="5056483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A3E"/>
                </a:solidFill>
              </a:rPr>
              <a:t>LOD = 3ppb-N</a:t>
            </a:r>
            <a:endParaRPr lang="fr-FR" sz="1400" b="1" baseline="-25000" dirty="0">
              <a:solidFill>
                <a:srgbClr val="008A3E"/>
              </a:solidFill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7784552" y="920340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LOD = 3ppb-C</a:t>
            </a:r>
            <a:endParaRPr lang="fr-FR" sz="1400" b="1" baseline="-25000" dirty="0"/>
          </a:p>
        </p:txBody>
      </p:sp>
      <p:sp>
        <p:nvSpPr>
          <p:cNvPr id="184" name="ZoneTexte 183"/>
          <p:cNvSpPr txBox="1"/>
          <p:nvPr/>
        </p:nvSpPr>
        <p:spPr>
          <a:xfrm>
            <a:off x="7784552" y="1177007"/>
            <a:ext cx="135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</a:t>
            </a:r>
            <a:r>
              <a:rPr lang="fr-FR" sz="1400" dirty="0" smtClean="0"/>
              <a:t>=2380cm</a:t>
            </a:r>
            <a:r>
              <a:rPr lang="fr-FR" sz="1400" baseline="30000" dirty="0" smtClean="0"/>
              <a:t>-1</a:t>
            </a:r>
            <a:endParaRPr lang="fr-FR" sz="1400" baseline="-25000" dirty="0"/>
          </a:p>
        </p:txBody>
      </p:sp>
      <p:sp>
        <p:nvSpPr>
          <p:cNvPr id="185" name="ZoneTexte 184"/>
          <p:cNvSpPr txBox="1"/>
          <p:nvPr/>
        </p:nvSpPr>
        <p:spPr>
          <a:xfrm>
            <a:off x="3216" y="4276695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*</a:t>
            </a:r>
            <a:r>
              <a:rPr lang="fr-FR" sz="1100" i="1" dirty="0" err="1" smtClean="0"/>
              <a:t>From</a:t>
            </a:r>
            <a:r>
              <a:rPr lang="fr-FR" sz="1100" i="1" dirty="0" smtClean="0"/>
              <a:t> Huber et al., 2011</a:t>
            </a:r>
            <a:endParaRPr lang="fr-FR" sz="1100" i="1" dirty="0"/>
          </a:p>
        </p:txBody>
      </p: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94480" y="3523506"/>
            <a:ext cx="959423" cy="1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ZoneTexte 186"/>
          <p:cNvSpPr txBox="1"/>
          <p:nvPr/>
        </p:nvSpPr>
        <p:spPr>
          <a:xfrm>
            <a:off x="3336182" y="4070947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</a:rPr>
              <a:t>LOD = 3ppb-C</a:t>
            </a:r>
            <a:endParaRPr lang="fr-FR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2899144" y="2393204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0,3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sp>
        <p:nvSpPr>
          <p:cNvPr id="189" name="ZoneTexte 188"/>
          <p:cNvSpPr txBox="1"/>
          <p:nvPr/>
        </p:nvSpPr>
        <p:spPr>
          <a:xfrm>
            <a:off x="296538" y="2603606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/>
              <a:t>1,5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graphicFrame>
        <p:nvGraphicFramePr>
          <p:cNvPr id="190" name="Diagramme 189"/>
          <p:cNvGraphicFramePr/>
          <p:nvPr>
            <p:extLst>
              <p:ext uri="{D42A27DB-BD31-4B8C-83A1-F6EECF244321}">
                <p14:modId xmlns:p14="http://schemas.microsoft.com/office/powerpoint/2010/main" val="160740277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1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1155343" y="5860876"/>
            <a:ext cx="1276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en angle 85"/>
          <p:cNvCxnSpPr/>
          <p:nvPr/>
        </p:nvCxnSpPr>
        <p:spPr>
          <a:xfrm rot="16200000" flipH="1">
            <a:off x="992513" y="5290627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1167770" y="5855410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2435998" y="5849431"/>
            <a:ext cx="5050585" cy="5979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 flipH="1">
            <a:off x="1155344" y="6528932"/>
            <a:ext cx="5318366" cy="6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473710" y="5849431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1155342" y="6522000"/>
            <a:ext cx="5318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B</a:t>
            </a:r>
            <a:r>
              <a:rPr lang="fr-FR" sz="1200" b="1" i="1" dirty="0" smtClean="0"/>
              <a:t>YPASS</a:t>
            </a:r>
            <a:endParaRPr lang="fr-FR" sz="1200" b="1" i="1" dirty="0"/>
          </a:p>
        </p:txBody>
      </p:sp>
      <p:sp>
        <p:nvSpPr>
          <p:cNvPr id="104" name="ZoneTexte 103"/>
          <p:cNvSpPr txBox="1"/>
          <p:nvPr/>
        </p:nvSpPr>
        <p:spPr>
          <a:xfrm>
            <a:off x="1096339" y="543557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783031" y="5941562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568310" y="5712569"/>
            <a:ext cx="2172026" cy="30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ZoneTexte 113"/>
          <p:cNvSpPr txBox="1"/>
          <p:nvPr/>
        </p:nvSpPr>
        <p:spPr>
          <a:xfrm>
            <a:off x="3866138" y="5375391"/>
            <a:ext cx="273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LMWN  LMWA  BB  SH    BP</a:t>
            </a:r>
            <a:endParaRPr lang="fr-FR" sz="1600" dirty="0"/>
          </a:p>
        </p:txBody>
      </p:sp>
      <p:sp>
        <p:nvSpPr>
          <p:cNvPr id="116" name="ZoneTexte 115"/>
          <p:cNvSpPr txBox="1"/>
          <p:nvPr/>
        </p:nvSpPr>
        <p:spPr>
          <a:xfrm>
            <a:off x="6473708" y="6009798"/>
            <a:ext cx="790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COD</a:t>
            </a:r>
            <a:endParaRPr lang="fr-FR" sz="1600" dirty="0"/>
          </a:p>
        </p:txBody>
      </p:sp>
      <p:sp>
        <p:nvSpPr>
          <p:cNvPr id="117" name="ZoneTexte 116"/>
          <p:cNvSpPr txBox="1"/>
          <p:nvPr/>
        </p:nvSpPr>
        <p:spPr>
          <a:xfrm>
            <a:off x="1533637" y="5243130"/>
            <a:ext cx="233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COH</a:t>
            </a:r>
            <a:endParaRPr lang="fr-FR" sz="1600" b="1" dirty="0"/>
          </a:p>
        </p:txBody>
      </p:sp>
      <p:cxnSp>
        <p:nvCxnSpPr>
          <p:cNvPr id="122" name="Connecteur droit avec flèche 121"/>
          <p:cNvCxnSpPr/>
          <p:nvPr/>
        </p:nvCxnSpPr>
        <p:spPr>
          <a:xfrm flipV="1">
            <a:off x="2703136" y="4538305"/>
            <a:ext cx="0" cy="57606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ZoneTexte 123"/>
          <p:cNvSpPr txBox="1"/>
          <p:nvPr/>
        </p:nvSpPr>
        <p:spPr>
          <a:xfrm>
            <a:off x="137550" y="4789239"/>
            <a:ext cx="14401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Echantillon </a:t>
            </a:r>
          </a:p>
          <a:p>
            <a:pPr algn="ctr"/>
            <a:r>
              <a:rPr lang="fr-FR" b="1" dirty="0" smtClean="0"/>
              <a:t>brut</a:t>
            </a:r>
            <a:endParaRPr lang="fr-FR" b="1" dirty="0"/>
          </a:p>
        </p:txBody>
      </p:sp>
      <p:sp>
        <p:nvSpPr>
          <p:cNvPr id="125" name="ZoneTexte 124"/>
          <p:cNvSpPr txBox="1"/>
          <p:nvPr/>
        </p:nvSpPr>
        <p:spPr>
          <a:xfrm>
            <a:off x="7486583" y="566476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Détecteurs</a:t>
            </a:r>
          </a:p>
        </p:txBody>
      </p:sp>
      <p:sp>
        <p:nvSpPr>
          <p:cNvPr id="126" name="ZoneTexte 125"/>
          <p:cNvSpPr txBox="1"/>
          <p:nvPr/>
        </p:nvSpPr>
        <p:spPr>
          <a:xfrm>
            <a:off x="1443743" y="6015041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/>
              <a:t>Colonnes d’exclusion stérique</a:t>
            </a:r>
            <a:endParaRPr lang="fr-FR" sz="1200" b="1" i="1" dirty="0"/>
          </a:p>
        </p:txBody>
      </p:sp>
      <p:sp>
        <p:nvSpPr>
          <p:cNvPr id="2" name="Ellipse 1"/>
          <p:cNvSpPr/>
          <p:nvPr/>
        </p:nvSpPr>
        <p:spPr>
          <a:xfrm>
            <a:off x="409731" y="4806129"/>
            <a:ext cx="891703" cy="64096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MOD</a:t>
            </a:r>
            <a:endParaRPr lang="fr-FR" sz="1600" dirty="0"/>
          </a:p>
        </p:txBody>
      </p:sp>
      <p:sp>
        <p:nvSpPr>
          <p:cNvPr id="129" name="Ellipse 128"/>
          <p:cNvSpPr/>
          <p:nvPr/>
        </p:nvSpPr>
        <p:spPr>
          <a:xfrm>
            <a:off x="798984" y="5875100"/>
            <a:ext cx="737571" cy="32048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3" name="Ellipse 2"/>
          <p:cNvSpPr/>
          <p:nvPr/>
        </p:nvSpPr>
        <p:spPr>
          <a:xfrm>
            <a:off x="1136735" y="5641267"/>
            <a:ext cx="436359" cy="43335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130" name="Ellipse 129"/>
          <p:cNvSpPr/>
          <p:nvPr/>
        </p:nvSpPr>
        <p:spPr>
          <a:xfrm>
            <a:off x="1174914" y="567794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1" name="Ellipse 130"/>
          <p:cNvSpPr/>
          <p:nvPr/>
        </p:nvSpPr>
        <p:spPr>
          <a:xfrm>
            <a:off x="1210914" y="5713945"/>
            <a:ext cx="288000" cy="288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sp>
        <p:nvSpPr>
          <p:cNvPr id="135" name="Ellipse 134"/>
          <p:cNvSpPr/>
          <p:nvPr/>
        </p:nvSpPr>
        <p:spPr>
          <a:xfrm>
            <a:off x="1246914" y="5753052"/>
            <a:ext cx="216000" cy="21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/>
          </a:p>
        </p:txBody>
      </p:sp>
      <p:sp>
        <p:nvSpPr>
          <p:cNvPr id="136" name="Ellipse 135"/>
          <p:cNvSpPr/>
          <p:nvPr/>
        </p:nvSpPr>
        <p:spPr>
          <a:xfrm>
            <a:off x="1246914" y="5741431"/>
            <a:ext cx="216000" cy="216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/>
          </a:p>
        </p:txBody>
      </p:sp>
      <p:sp>
        <p:nvSpPr>
          <p:cNvPr id="142" name="Ellipse 141"/>
          <p:cNvSpPr/>
          <p:nvPr/>
        </p:nvSpPr>
        <p:spPr>
          <a:xfrm>
            <a:off x="1892760" y="3068960"/>
            <a:ext cx="1152128" cy="8446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ZoneTexte 146"/>
          <p:cNvSpPr txBox="1"/>
          <p:nvPr/>
        </p:nvSpPr>
        <p:spPr>
          <a:xfrm>
            <a:off x="1642323" y="3178409"/>
            <a:ext cx="16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 C</a:t>
            </a:r>
            <a:r>
              <a:rPr lang="fr-FR" sz="1200" b="1" dirty="0" smtClean="0"/>
              <a:t>OLUMNS</a:t>
            </a:r>
            <a:endParaRPr lang="fr-FR" sz="12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1629897" y="3936396"/>
            <a:ext cx="16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200" b="1" dirty="0" smtClean="0"/>
              <a:t>YPASS</a:t>
            </a:r>
            <a:endParaRPr lang="fr-FR" sz="1200" b="1" dirty="0"/>
          </a:p>
        </p:txBody>
      </p:sp>
      <p:sp>
        <p:nvSpPr>
          <p:cNvPr id="150" name="Ellipse 149"/>
          <p:cNvSpPr/>
          <p:nvPr/>
        </p:nvSpPr>
        <p:spPr>
          <a:xfrm>
            <a:off x="1855812" y="3785451"/>
            <a:ext cx="1189076" cy="61733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0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1.38889E-6 0.0551 C -1.38889E-6 0.07986 0.01198 0.10973 0.02153 0.10973 L 0.04271 0.10973 " pathEditMode="relative" rAng="16200000" ptsTypes="FfFF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 0.07801 L 0.58195 0.07801 L 0.57986 -0.02963 L 0.62986 -0.02685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53246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9305 0.0002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6145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42222 0.000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11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592 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  <p:bldP spid="2" grpId="0" animBg="1"/>
      <p:bldP spid="2" grpId="1" animBg="1"/>
      <p:bldP spid="129" grpId="0" animBg="1"/>
      <p:bldP spid="129" grpId="1" animBg="1"/>
      <p:bldP spid="3" grpId="0" animBg="1"/>
      <p:bldP spid="3" grpId="1" animBg="1"/>
      <p:bldP spid="130" grpId="0" animBg="1"/>
      <p:bldP spid="130" grpId="1" animBg="1"/>
      <p:bldP spid="131" grpId="0" animBg="1"/>
      <p:bldP spid="131" grpId="1" animBg="1"/>
      <p:bldP spid="135" grpId="0" animBg="1"/>
      <p:bldP spid="135" grpId="1" animBg="1"/>
      <p:bldP spid="136" grpId="0" animBg="1"/>
      <p:bldP spid="1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11</a:t>
            </a:fld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2183101" y="1808518"/>
            <a:ext cx="727450" cy="781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ACID.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PHASE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91" name="Rogner un rectangle avec un coin du même côté 90"/>
          <p:cNvSpPr/>
          <p:nvPr/>
        </p:nvSpPr>
        <p:spPr>
          <a:xfrm>
            <a:off x="2183101" y="1603272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71133" y="1531264"/>
            <a:ext cx="144016" cy="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402810" y="1484784"/>
            <a:ext cx="288032" cy="46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54654" y="1808517"/>
            <a:ext cx="727450" cy="781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</a:t>
            </a:r>
            <a:r>
              <a:rPr lang="fr-FR" sz="1200" b="1" dirty="0" smtClean="0">
                <a:solidFill>
                  <a:schemeClr val="tx1"/>
                </a:solidFill>
              </a:rPr>
              <a:t>OBILE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PHASE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5" name="Rogner un rectangle avec un coin du même côté 94"/>
          <p:cNvSpPr/>
          <p:nvPr/>
        </p:nvSpPr>
        <p:spPr>
          <a:xfrm>
            <a:off x="954654" y="1603271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242686" y="153126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1174363" y="1484783"/>
            <a:ext cx="288032" cy="4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0" name="Connecteur droit 99"/>
          <p:cNvCxnSpPr>
            <a:stCxn id="94" idx="2"/>
          </p:cNvCxnSpPr>
          <p:nvPr/>
        </p:nvCxnSpPr>
        <p:spPr>
          <a:xfrm flipH="1">
            <a:off x="1314694" y="2589827"/>
            <a:ext cx="3685" cy="29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riangle isocèle 101"/>
          <p:cNvSpPr/>
          <p:nvPr/>
        </p:nvSpPr>
        <p:spPr>
          <a:xfrm rot="10800000">
            <a:off x="1185562" y="2959511"/>
            <a:ext cx="258259" cy="21889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1153136" y="2893536"/>
            <a:ext cx="323113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en angle 105"/>
          <p:cNvCxnSpPr>
            <a:stCxn id="103" idx="4"/>
          </p:cNvCxnSpPr>
          <p:nvPr/>
        </p:nvCxnSpPr>
        <p:spPr>
          <a:xfrm rot="16200000" flipH="1">
            <a:off x="1467067" y="3029194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1642324" y="3593977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H="1">
            <a:off x="2910551" y="3593975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à coins arrondis 109"/>
          <p:cNvSpPr/>
          <p:nvPr/>
        </p:nvSpPr>
        <p:spPr>
          <a:xfrm>
            <a:off x="3613862" y="3399721"/>
            <a:ext cx="720079" cy="36004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UVD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 flipH="1">
            <a:off x="4329396" y="3593975"/>
            <a:ext cx="6363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4962359" y="3599443"/>
            <a:ext cx="3428" cy="98168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>
            <a:off x="1629897" y="4274328"/>
            <a:ext cx="1688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3307751" y="3594827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4957568" y="4569010"/>
            <a:ext cx="838568" cy="1134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5803632" y="3356992"/>
            <a:ext cx="14030" cy="1224137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803632" y="3364072"/>
            <a:ext cx="175331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970744" y="3352903"/>
            <a:ext cx="8219" cy="1228226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2" y="3424052"/>
            <a:ext cx="1762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7" name="Connecteur droit 126"/>
          <p:cNvCxnSpPr/>
          <p:nvPr/>
        </p:nvCxnSpPr>
        <p:spPr>
          <a:xfrm flipV="1">
            <a:off x="5811443" y="4496083"/>
            <a:ext cx="0" cy="8504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5970744" y="4569010"/>
            <a:ext cx="295228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à coins arrondis 131"/>
          <p:cNvSpPr/>
          <p:nvPr/>
        </p:nvSpPr>
        <p:spPr>
          <a:xfrm>
            <a:off x="6265971" y="4388990"/>
            <a:ext cx="720079" cy="360040"/>
          </a:xfrm>
          <a:prstGeom prst="roundRect">
            <a:avLst/>
          </a:prstGeom>
          <a:noFill/>
          <a:ln w="57150"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>
            <a:off x="4954140" y="2371217"/>
            <a:ext cx="8219" cy="122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>
            <a:off x="2910551" y="2371217"/>
            <a:ext cx="2263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4965787" y="2371217"/>
            <a:ext cx="196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Image 1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b="24923"/>
          <a:stretch/>
        </p:blipFill>
        <p:spPr bwMode="auto">
          <a:xfrm>
            <a:off x="6884820" y="1663264"/>
            <a:ext cx="1800202" cy="2618197"/>
          </a:xfrm>
          <a:prstGeom prst="rect">
            <a:avLst/>
          </a:prstGeom>
          <a:noFill/>
        </p:spPr>
      </p:pic>
      <p:sp>
        <p:nvSpPr>
          <p:cNvPr id="139" name="Rectangle 138"/>
          <p:cNvSpPr/>
          <p:nvPr/>
        </p:nvSpPr>
        <p:spPr>
          <a:xfrm>
            <a:off x="6704800" y="270892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8138180" y="2011177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/>
          <p:cNvSpPr/>
          <p:nvPr/>
        </p:nvSpPr>
        <p:spPr>
          <a:xfrm>
            <a:off x="8316416" y="2173885"/>
            <a:ext cx="576064" cy="59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/>
          <p:cNvCxnSpPr>
            <a:stCxn id="145" idx="2"/>
          </p:cNvCxnSpPr>
          <p:nvPr/>
        </p:nvCxnSpPr>
        <p:spPr>
          <a:xfrm>
            <a:off x="8422271" y="1844823"/>
            <a:ext cx="5" cy="1019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à coins arrondis 144"/>
          <p:cNvSpPr/>
          <p:nvPr/>
        </p:nvSpPr>
        <p:spPr>
          <a:xfrm>
            <a:off x="8062231" y="1484783"/>
            <a:ext cx="720079" cy="36004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OCD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6" name="Connecteur droit 145"/>
          <p:cNvCxnSpPr/>
          <p:nvPr/>
        </p:nvCxnSpPr>
        <p:spPr>
          <a:xfrm>
            <a:off x="6986050" y="4569010"/>
            <a:ext cx="1440166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8422273" y="3943626"/>
            <a:ext cx="2" cy="78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/>
          <p:nvPr/>
        </p:nvCxnSpPr>
        <p:spPr>
          <a:xfrm flipH="1">
            <a:off x="8422271" y="4659966"/>
            <a:ext cx="2" cy="25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458988" y="3539377"/>
            <a:ext cx="576064" cy="1201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386980" y="3449370"/>
            <a:ext cx="72008" cy="300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155"/>
          <p:cNvCxnSpPr/>
          <p:nvPr/>
        </p:nvCxnSpPr>
        <p:spPr>
          <a:xfrm>
            <a:off x="1035052" y="3598231"/>
            <a:ext cx="35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 flipH="1">
            <a:off x="296002" y="3571378"/>
            <a:ext cx="76200" cy="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 flipH="1">
            <a:off x="243382" y="3470646"/>
            <a:ext cx="45719" cy="2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ZoneTexte 158"/>
          <p:cNvSpPr txBox="1"/>
          <p:nvPr/>
        </p:nvSpPr>
        <p:spPr>
          <a:xfrm>
            <a:off x="1371165" y="2711441"/>
            <a:ext cx="106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HPLC-</a:t>
            </a:r>
            <a:r>
              <a:rPr lang="fr-FR" sz="1400" b="1" dirty="0" err="1" smtClean="0"/>
              <a:t>pump</a:t>
            </a:r>
            <a:endParaRPr lang="fr-FR" sz="1400" b="1" dirty="0"/>
          </a:p>
        </p:txBody>
      </p:sp>
      <p:sp>
        <p:nvSpPr>
          <p:cNvPr id="162" name="ZoneTexte 161"/>
          <p:cNvSpPr txBox="1"/>
          <p:nvPr/>
        </p:nvSpPr>
        <p:spPr>
          <a:xfrm>
            <a:off x="74498" y="2880605"/>
            <a:ext cx="10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</a:t>
            </a:r>
            <a:r>
              <a:rPr lang="fr-FR" sz="1200" b="1" dirty="0" smtClean="0"/>
              <a:t>AMPLE</a:t>
            </a:r>
            <a:r>
              <a:rPr lang="fr-FR" sz="1400" b="1" dirty="0" smtClean="0"/>
              <a:t> I</a:t>
            </a:r>
            <a:r>
              <a:rPr lang="fr-FR" sz="1200" b="1" dirty="0" smtClean="0"/>
              <a:t>NJECTION</a:t>
            </a:r>
            <a:endParaRPr lang="fr-FR" sz="1200" b="1" dirty="0"/>
          </a:p>
        </p:txBody>
      </p:sp>
      <p:sp>
        <p:nvSpPr>
          <p:cNvPr id="163" name="ZoneTexte 162"/>
          <p:cNvSpPr txBox="1"/>
          <p:nvPr/>
        </p:nvSpPr>
        <p:spPr>
          <a:xfrm>
            <a:off x="2899491" y="2075640"/>
            <a:ext cx="205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H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PO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4</a:t>
            </a:r>
            <a:r>
              <a:rPr lang="fr-FR" sz="1400" b="1" dirty="0" smtClean="0">
                <a:solidFill>
                  <a:srgbClr val="C00000"/>
                </a:solidFill>
              </a:rPr>
              <a:t> + </a:t>
            </a:r>
            <a:r>
              <a:rPr lang="fr-FR" sz="1400" b="1" dirty="0" err="1" smtClean="0">
                <a:solidFill>
                  <a:srgbClr val="C00000"/>
                </a:solidFill>
              </a:rPr>
              <a:t>peroxodisulfate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1570892" y="335834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165" name="ZoneTexte 164"/>
          <p:cNvSpPr txBox="1"/>
          <p:nvPr/>
        </p:nvSpPr>
        <p:spPr>
          <a:xfrm>
            <a:off x="1257585" y="3680129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sp>
        <p:nvSpPr>
          <p:cNvPr id="166" name="ZoneTexte 165"/>
          <p:cNvSpPr txBox="1"/>
          <p:nvPr/>
        </p:nvSpPr>
        <p:spPr>
          <a:xfrm>
            <a:off x="4490844" y="3862337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8A3E"/>
                </a:solidFill>
              </a:rPr>
              <a:t>1</a:t>
            </a:r>
            <a:r>
              <a:rPr lang="fr-FR" sz="1200" b="1" dirty="0" smtClean="0">
                <a:solidFill>
                  <a:srgbClr val="008A3E"/>
                </a:solidFill>
              </a:rPr>
              <a:t>0%</a:t>
            </a:r>
            <a:endParaRPr lang="fr-FR" sz="1200" b="1" dirty="0">
              <a:solidFill>
                <a:srgbClr val="008A3E"/>
              </a:solidFill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490844" y="306896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90%</a:t>
            </a:r>
            <a:endParaRPr lang="fr-FR" sz="1200" b="1" dirty="0"/>
          </a:p>
        </p:txBody>
      </p:sp>
      <p:sp>
        <p:nvSpPr>
          <p:cNvPr id="168" name="ZoneTexte 167"/>
          <p:cNvSpPr txBox="1"/>
          <p:nvPr/>
        </p:nvSpPr>
        <p:spPr>
          <a:xfrm>
            <a:off x="5412927" y="2893536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69" name="ZoneTexte 168"/>
          <p:cNvSpPr txBox="1"/>
          <p:nvPr/>
        </p:nvSpPr>
        <p:spPr>
          <a:xfrm>
            <a:off x="4937721" y="1847997"/>
            <a:ext cx="22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Elimination of </a:t>
            </a:r>
          </a:p>
          <a:p>
            <a:pPr algn="ctr"/>
            <a:r>
              <a:rPr lang="fr-FR" sz="1400" b="1" dirty="0" err="1" smtClean="0"/>
              <a:t>inorganic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carbon</a:t>
            </a:r>
            <a:endParaRPr lang="fr-FR" sz="1200" b="1" dirty="0"/>
          </a:p>
        </p:txBody>
      </p:sp>
      <p:sp>
        <p:nvSpPr>
          <p:cNvPr id="170" name="ZoneTexte 169"/>
          <p:cNvSpPr txBox="1"/>
          <p:nvPr/>
        </p:nvSpPr>
        <p:spPr>
          <a:xfrm rot="16200000">
            <a:off x="4958288" y="3776188"/>
            <a:ext cx="12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8A3E"/>
                </a:solidFill>
              </a:rPr>
              <a:t>N</a:t>
            </a:r>
            <a:r>
              <a:rPr lang="fr-FR" sz="1400" baseline="-25000" dirty="0" err="1" smtClean="0">
                <a:solidFill>
                  <a:srgbClr val="008A3E"/>
                </a:solidFill>
              </a:rPr>
              <a:t>org</a:t>
            </a:r>
            <a:r>
              <a:rPr lang="fr-FR" sz="1600" baseline="-25000" dirty="0" smtClean="0">
                <a:solidFill>
                  <a:srgbClr val="008A3E"/>
                </a:solidFill>
              </a:rPr>
              <a:t> </a:t>
            </a:r>
            <a:r>
              <a:rPr lang="fr-FR" sz="1600" baseline="-25000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rgbClr val="008A3E"/>
                </a:solidFill>
              </a:rPr>
              <a:t> NO</a:t>
            </a:r>
            <a:r>
              <a:rPr lang="fr-FR" sz="1400" baseline="-25000" dirty="0">
                <a:solidFill>
                  <a:srgbClr val="008A3E"/>
                </a:solidFill>
              </a:rPr>
              <a:t>3</a:t>
            </a:r>
            <a:r>
              <a:rPr lang="fr-FR" sz="1400" baseline="30000" dirty="0">
                <a:solidFill>
                  <a:srgbClr val="008A3E"/>
                </a:solidFill>
              </a:rPr>
              <a:t>-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704800" y="2863961"/>
            <a:ext cx="576064" cy="127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ZoneTexte 171"/>
          <p:cNvSpPr txBox="1"/>
          <p:nvPr/>
        </p:nvSpPr>
        <p:spPr>
          <a:xfrm>
            <a:off x="6328392" y="2545740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3" name="ZoneTexte 172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174" name="ZoneTexte 173"/>
          <p:cNvSpPr txBox="1"/>
          <p:nvPr/>
        </p:nvSpPr>
        <p:spPr>
          <a:xfrm>
            <a:off x="3491889" y="3759761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2060"/>
                </a:solidFill>
              </a:rPr>
              <a:t>λ</a:t>
            </a:r>
            <a:r>
              <a:rPr lang="fr-FR" sz="1400" dirty="0" smtClean="0">
                <a:solidFill>
                  <a:srgbClr val="002060"/>
                </a:solidFill>
              </a:rPr>
              <a:t>=254nm</a:t>
            </a:r>
            <a:endParaRPr lang="fr-FR" sz="1400" baseline="-25000" dirty="0">
              <a:solidFill>
                <a:srgbClr val="002060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6143998" y="4750562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8A3E"/>
                </a:solidFill>
              </a:rPr>
              <a:t>λ</a:t>
            </a:r>
            <a:r>
              <a:rPr lang="fr-FR" sz="1400" dirty="0" smtClean="0">
                <a:solidFill>
                  <a:srgbClr val="008A3E"/>
                </a:solidFill>
              </a:rPr>
              <a:t>=220nm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6" name="ZoneTexte 175"/>
          <p:cNvSpPr txBox="1"/>
          <p:nvPr/>
        </p:nvSpPr>
        <p:spPr>
          <a:xfrm rot="16200000">
            <a:off x="6434525" y="3481450"/>
            <a:ext cx="14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CO</a:t>
            </a:r>
            <a:r>
              <a:rPr lang="fr-FR" sz="1400" baseline="-25000" dirty="0" smtClean="0">
                <a:sym typeface="Wingdings" panose="05000000000000000000" pitchFamily="2" charset="2"/>
              </a:rPr>
              <a:t>2 </a:t>
            </a:r>
            <a:r>
              <a:rPr lang="fr-FR" sz="1400" dirty="0" smtClean="0">
                <a:sym typeface="Wingdings" panose="05000000000000000000" pitchFamily="2" charset="2"/>
              </a:rPr>
              <a:t>+ H</a:t>
            </a:r>
            <a:r>
              <a:rPr lang="fr-FR" sz="1400" baseline="-25000" dirty="0" smtClean="0">
                <a:sym typeface="Wingdings" panose="05000000000000000000" pitchFamily="2" charset="2"/>
              </a:rPr>
              <a:t>2</a:t>
            </a:r>
            <a:r>
              <a:rPr lang="fr-FR" sz="1400" dirty="0">
                <a:sym typeface="Wingdings" panose="05000000000000000000" pitchFamily="2" charset="2"/>
              </a:rPr>
              <a:t>O</a:t>
            </a:r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600" baseline="-25000" dirty="0" smtClean="0">
                <a:sym typeface="Wingdings" panose="05000000000000000000" pitchFamily="2" charset="2"/>
              </a:rPr>
              <a:t> </a:t>
            </a:r>
            <a:r>
              <a:rPr lang="fr-FR" sz="1400" dirty="0" err="1" smtClean="0"/>
              <a:t>C</a:t>
            </a:r>
            <a:r>
              <a:rPr lang="fr-FR" sz="1400" baseline="-25000" dirty="0" err="1" smtClean="0"/>
              <a:t>org</a:t>
            </a:r>
            <a:endParaRPr lang="fr-FR" sz="1400" baseline="-25000" dirty="0"/>
          </a:p>
        </p:txBody>
      </p:sp>
      <p:sp>
        <p:nvSpPr>
          <p:cNvPr id="177" name="ZoneTexte 176"/>
          <p:cNvSpPr txBox="1"/>
          <p:nvPr/>
        </p:nvSpPr>
        <p:spPr>
          <a:xfrm>
            <a:off x="5988292" y="5056483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A3E"/>
                </a:solidFill>
              </a:rPr>
              <a:t>LOD = 3ppb-N</a:t>
            </a:r>
            <a:endParaRPr lang="fr-FR" sz="1400" b="1" baseline="-25000" dirty="0">
              <a:solidFill>
                <a:srgbClr val="008A3E"/>
              </a:solidFill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7784552" y="920340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LOD = 3ppb-C</a:t>
            </a:r>
            <a:endParaRPr lang="fr-FR" sz="1400" b="1" baseline="-250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7784552" y="1177007"/>
            <a:ext cx="135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</a:t>
            </a:r>
            <a:r>
              <a:rPr lang="fr-FR" sz="1400" dirty="0" smtClean="0"/>
              <a:t>=2380cm</a:t>
            </a:r>
            <a:r>
              <a:rPr lang="fr-FR" sz="1400" baseline="30000" dirty="0" smtClean="0"/>
              <a:t>-1</a:t>
            </a:r>
            <a:endParaRPr lang="fr-FR" sz="1400" baseline="-25000" dirty="0"/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94480" y="3523506"/>
            <a:ext cx="959423" cy="1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ZoneTexte 181"/>
          <p:cNvSpPr txBox="1"/>
          <p:nvPr/>
        </p:nvSpPr>
        <p:spPr>
          <a:xfrm>
            <a:off x="3336182" y="4070947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</a:rPr>
              <a:t>LOD = 3ppb-C</a:t>
            </a:r>
            <a:endParaRPr lang="fr-FR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2899144" y="2393204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0,3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sp>
        <p:nvSpPr>
          <p:cNvPr id="184" name="ZoneTexte 183"/>
          <p:cNvSpPr txBox="1"/>
          <p:nvPr/>
        </p:nvSpPr>
        <p:spPr>
          <a:xfrm>
            <a:off x="296538" y="2603606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/>
              <a:t>1,5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graphicFrame>
        <p:nvGraphicFramePr>
          <p:cNvPr id="185" name="Diagramme 184"/>
          <p:cNvGraphicFramePr/>
          <p:nvPr>
            <p:extLst>
              <p:ext uri="{D42A27DB-BD31-4B8C-83A1-F6EECF244321}">
                <p14:modId xmlns:p14="http://schemas.microsoft.com/office/powerpoint/2010/main" val="55022884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6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sp>
        <p:nvSpPr>
          <p:cNvPr id="187" name="ZoneTexte 186"/>
          <p:cNvSpPr txBox="1"/>
          <p:nvPr/>
        </p:nvSpPr>
        <p:spPr>
          <a:xfrm>
            <a:off x="159077" y="5380672"/>
            <a:ext cx="476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Analyse globale </a:t>
            </a:r>
            <a:r>
              <a:rPr lang="fr-FR" dirty="0" smtClean="0"/>
              <a:t>(COD) et séparation en </a:t>
            </a:r>
            <a:r>
              <a:rPr lang="fr-FR" b="1" dirty="0" smtClean="0"/>
              <a:t>cinq fractions de taille différentes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79" name="Ellipse 78"/>
          <p:cNvSpPr/>
          <p:nvPr/>
        </p:nvSpPr>
        <p:spPr>
          <a:xfrm>
            <a:off x="1892760" y="3068960"/>
            <a:ext cx="1152128" cy="8446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642323" y="3178409"/>
            <a:ext cx="16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 C</a:t>
            </a:r>
            <a:r>
              <a:rPr lang="fr-FR" sz="1200" b="1" dirty="0" smtClean="0"/>
              <a:t>OLUMNS</a:t>
            </a:r>
            <a:endParaRPr lang="fr-FR" sz="1200" b="1" dirty="0"/>
          </a:p>
        </p:txBody>
      </p:sp>
      <p:sp>
        <p:nvSpPr>
          <p:cNvPr id="83" name="ZoneTexte 82"/>
          <p:cNvSpPr txBox="1"/>
          <p:nvPr/>
        </p:nvSpPr>
        <p:spPr>
          <a:xfrm>
            <a:off x="1629897" y="3936396"/>
            <a:ext cx="16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200" b="1" dirty="0" smtClean="0"/>
              <a:t>YPASS</a:t>
            </a:r>
            <a:endParaRPr lang="fr-FR" sz="1200" b="1" dirty="0"/>
          </a:p>
        </p:txBody>
      </p:sp>
      <p:sp>
        <p:nvSpPr>
          <p:cNvPr id="84" name="Ellipse 83"/>
          <p:cNvSpPr/>
          <p:nvPr/>
        </p:nvSpPr>
        <p:spPr>
          <a:xfrm>
            <a:off x="1855812" y="3785451"/>
            <a:ext cx="1189076" cy="61733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216" y="4276695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*</a:t>
            </a:r>
            <a:r>
              <a:rPr lang="fr-FR" sz="1100" i="1" dirty="0" err="1" smtClean="0"/>
              <a:t>From</a:t>
            </a:r>
            <a:r>
              <a:rPr lang="fr-FR" sz="1100" i="1" dirty="0" smtClean="0"/>
              <a:t> Huber et al., 2011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9047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12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5154"/>
            <a:ext cx="5795360" cy="399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ZoneTexte 92"/>
          <p:cNvSpPr txBox="1"/>
          <p:nvPr/>
        </p:nvSpPr>
        <p:spPr>
          <a:xfrm>
            <a:off x="1282300" y="1148917"/>
            <a:ext cx="1252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Carbone Organique </a:t>
            </a:r>
            <a:r>
              <a:rPr lang="fr-FR" sz="1400" b="1" dirty="0"/>
              <a:t>D</a:t>
            </a:r>
            <a:r>
              <a:rPr lang="fr-FR" sz="1400" b="1" dirty="0" smtClean="0"/>
              <a:t>issous</a:t>
            </a:r>
            <a:endParaRPr lang="fr-FR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8" y="1978633"/>
            <a:ext cx="7689363" cy="487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ZoneTexte 93"/>
          <p:cNvSpPr txBox="1"/>
          <p:nvPr/>
        </p:nvSpPr>
        <p:spPr>
          <a:xfrm>
            <a:off x="2946072" y="1143739"/>
            <a:ext cx="16241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BioPolymères</a:t>
            </a:r>
            <a:endParaRPr lang="fr-FR" sz="1400" b="1" dirty="0" smtClean="0"/>
          </a:p>
          <a:p>
            <a:pPr algn="ctr"/>
            <a:r>
              <a:rPr lang="fr-FR" sz="1400" b="1" dirty="0" smtClean="0"/>
              <a:t>(BP)</a:t>
            </a:r>
            <a:endParaRPr lang="fr-FR" sz="1200" b="1" dirty="0"/>
          </a:p>
        </p:txBody>
      </p:sp>
      <p:sp>
        <p:nvSpPr>
          <p:cNvPr id="95" name="ZoneTexte 94"/>
          <p:cNvSpPr txBox="1"/>
          <p:nvPr/>
        </p:nvSpPr>
        <p:spPr>
          <a:xfrm>
            <a:off x="3742165" y="1402064"/>
            <a:ext cx="165618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Substances Humiques</a:t>
            </a:r>
          </a:p>
          <a:p>
            <a:pPr algn="ctr"/>
            <a:r>
              <a:rPr lang="fr-FR" sz="1400" b="1" dirty="0" smtClean="0"/>
              <a:t>(SH)</a:t>
            </a:r>
            <a:endParaRPr lang="fr-FR" sz="1200" b="1" dirty="0"/>
          </a:p>
        </p:txBody>
      </p:sp>
      <p:sp>
        <p:nvSpPr>
          <p:cNvPr id="96" name="ZoneTexte 95"/>
          <p:cNvSpPr txBox="1"/>
          <p:nvPr/>
        </p:nvSpPr>
        <p:spPr>
          <a:xfrm>
            <a:off x="5507269" y="1446925"/>
            <a:ext cx="27928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 smtClean="0"/>
              <a:t>Molécules de petits poids moléculaires neutres</a:t>
            </a:r>
          </a:p>
          <a:p>
            <a:pPr lvl="0" algn="ctr"/>
            <a:r>
              <a:rPr lang="fr-FR" sz="1400" b="1" dirty="0" smtClean="0"/>
              <a:t>(LMWN)</a:t>
            </a:r>
            <a:endParaRPr lang="fr-FR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4319972" y="949272"/>
            <a:ext cx="165618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Building </a:t>
            </a:r>
          </a:p>
          <a:p>
            <a:pPr algn="ctr"/>
            <a:r>
              <a:rPr lang="fr-FR" sz="1400" b="1" dirty="0" smtClean="0"/>
              <a:t>Blocks</a:t>
            </a:r>
          </a:p>
          <a:p>
            <a:pPr algn="ctr"/>
            <a:r>
              <a:rPr lang="fr-FR" sz="1400" b="1" dirty="0" smtClean="0"/>
              <a:t>(BB)</a:t>
            </a:r>
            <a:endParaRPr lang="fr-FR" sz="1200" b="1" dirty="0" smtClean="0"/>
          </a:p>
        </p:txBody>
      </p:sp>
      <p:sp>
        <p:nvSpPr>
          <p:cNvPr id="18" name="ZoneTexte 17"/>
          <p:cNvSpPr txBox="1"/>
          <p:nvPr/>
        </p:nvSpPr>
        <p:spPr>
          <a:xfrm>
            <a:off x="4966760" y="663400"/>
            <a:ext cx="25202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fr-FR" sz="1400" b="1" dirty="0" smtClean="0"/>
              <a:t>Molécules de petits poids moléculaires acides</a:t>
            </a:r>
          </a:p>
          <a:p>
            <a:pPr lvl="0" algn="ctr"/>
            <a:r>
              <a:rPr lang="fr-FR" sz="1400" b="1" dirty="0" smtClean="0"/>
              <a:t>(LMWA)</a:t>
            </a:r>
            <a:endParaRPr lang="fr-FR" sz="1200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1891253" y="1892750"/>
            <a:ext cx="0" cy="287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3779912" y="1687936"/>
            <a:ext cx="0" cy="477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148064" y="1780633"/>
            <a:ext cx="0" cy="39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652120" y="1225982"/>
            <a:ext cx="0" cy="10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0" name="Diagramme 29"/>
          <p:cNvGraphicFramePr/>
          <p:nvPr>
            <p:extLst>
              <p:ext uri="{D42A27DB-BD31-4B8C-83A1-F6EECF244321}">
                <p14:modId xmlns:p14="http://schemas.microsoft.com/office/powerpoint/2010/main" val="1106023828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1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6291610" y="2983505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291610" y="4032838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291610" y="5157192"/>
            <a:ext cx="12826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028384" y="2800690"/>
            <a:ext cx="111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Carbone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8028384" y="423365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UV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8028384" y="5476582"/>
            <a:ext cx="11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3"/>
                </a:solidFill>
              </a:rPr>
              <a:t>Azote</a:t>
            </a:r>
            <a:endParaRPr lang="fr-FR" b="1" dirty="0">
              <a:solidFill>
                <a:schemeClr val="accent3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32835" y="3235533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/>
              <a:t>10 kDa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4117854" y="2534232"/>
            <a:ext cx="898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1000 Da</a:t>
            </a:r>
            <a:endParaRPr lang="fr-FR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4681418" y="2822792"/>
            <a:ext cx="825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500</a:t>
            </a:r>
          </a:p>
          <a:p>
            <a:pPr algn="ctr"/>
            <a:r>
              <a:rPr lang="fr-FR" sz="1600" dirty="0" smtClean="0"/>
              <a:t>Da</a:t>
            </a:r>
            <a:endParaRPr lang="fr-FR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108198" y="3112422"/>
            <a:ext cx="853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&lt;350 </a:t>
            </a:r>
          </a:p>
          <a:p>
            <a:pPr algn="ctr"/>
            <a:r>
              <a:rPr lang="fr-FR" sz="1600" dirty="0" smtClean="0"/>
              <a:t>Da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796136" y="3527920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&lt;350 Da</a:t>
            </a:r>
            <a:endParaRPr lang="fr-FR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925634" y="2822792"/>
            <a:ext cx="2046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Global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46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53" y="692696"/>
            <a:ext cx="8579296" cy="5904656"/>
          </a:xfrm>
        </p:spPr>
        <p:txBody>
          <a:bodyPr>
            <a:normAutofit/>
          </a:bodyPr>
          <a:lstStyle/>
          <a:p>
            <a:endParaRPr lang="fr-FR" sz="2000" b="1" dirty="0" smtClean="0"/>
          </a:p>
          <a:p>
            <a:pPr algn="just"/>
            <a:r>
              <a:rPr lang="fr-FR" sz="2200" b="1" dirty="0" smtClean="0"/>
              <a:t>La LC-OCD est peu utilisée dans le cadre d’études environnementales</a:t>
            </a:r>
          </a:p>
          <a:p>
            <a:pPr algn="just"/>
            <a:r>
              <a:rPr lang="fr-FR" sz="2200" b="1" dirty="0" smtClean="0"/>
              <a:t>Très peu en milieu marin :</a:t>
            </a:r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r>
              <a:rPr lang="fr-FR" sz="2200" b="1" dirty="0" err="1" smtClean="0"/>
              <a:t>Dittmar</a:t>
            </a:r>
            <a:r>
              <a:rPr lang="fr-FR" sz="2200" b="1" dirty="0" smtClean="0"/>
              <a:t> </a:t>
            </a:r>
            <a:r>
              <a:rPr lang="fr-FR" sz="2200" b="1" dirty="0"/>
              <a:t>&amp; </a:t>
            </a:r>
            <a:r>
              <a:rPr lang="fr-FR" sz="2200" b="1" dirty="0" err="1"/>
              <a:t>Kattner</a:t>
            </a:r>
            <a:r>
              <a:rPr lang="fr-FR" sz="2200" b="1" dirty="0"/>
              <a:t>, 2003 </a:t>
            </a:r>
            <a:r>
              <a:rPr lang="fr-FR" sz="2200" b="1" dirty="0" smtClean="0"/>
              <a:t> </a:t>
            </a:r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200" b="1" dirty="0">
                <a:sym typeface="Wingdings" panose="05000000000000000000" pitchFamily="2" charset="2"/>
              </a:rPr>
              <a:t>estuaire incomplet</a:t>
            </a:r>
            <a:endParaRPr lang="fr-FR" sz="2200" b="1" dirty="0"/>
          </a:p>
          <a:p>
            <a:pPr marL="0" indent="0" algn="ctr">
              <a:buNone/>
            </a:pPr>
            <a:r>
              <a:rPr lang="fr-FR" sz="2200" b="1" dirty="0" err="1"/>
              <a:t>Bagoth</a:t>
            </a:r>
            <a:r>
              <a:rPr lang="fr-FR" sz="2200" b="1" dirty="0"/>
              <a:t> et al., 2008 </a:t>
            </a:r>
            <a:r>
              <a:rPr lang="fr-FR" sz="2200" b="1" dirty="0">
                <a:sym typeface="Wingdings" panose="05000000000000000000" pitchFamily="2" charset="2"/>
              </a:rPr>
              <a:t> milieu marin</a:t>
            </a:r>
            <a:endParaRPr lang="fr-FR" sz="2200" b="1" dirty="0"/>
          </a:p>
          <a:p>
            <a:pPr marL="0" indent="0" algn="ctr">
              <a:buNone/>
            </a:pPr>
            <a:r>
              <a:rPr lang="fr-FR" sz="2200" b="1" dirty="0" err="1"/>
              <a:t>Penru</a:t>
            </a:r>
            <a:r>
              <a:rPr lang="fr-FR" sz="2200" b="1" dirty="0"/>
              <a:t> et al., 2013 </a:t>
            </a:r>
            <a:r>
              <a:rPr lang="fr-FR" sz="2200" b="1" dirty="0" smtClean="0"/>
              <a:t>  </a:t>
            </a:r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200" b="1" dirty="0">
                <a:sym typeface="Wingdings" panose="05000000000000000000" pitchFamily="2" charset="2"/>
              </a:rPr>
              <a:t>milieu </a:t>
            </a:r>
            <a:r>
              <a:rPr lang="fr-FR" sz="2200" b="1" dirty="0" smtClean="0">
                <a:sym typeface="Wingdings" panose="05000000000000000000" pitchFamily="2" charset="2"/>
              </a:rPr>
              <a:t>marin</a:t>
            </a:r>
          </a:p>
          <a:p>
            <a:pPr marL="0" indent="0" algn="ctr">
              <a:buNone/>
            </a:pPr>
            <a:r>
              <a:rPr lang="fr-FR" sz="2200" b="1" dirty="0" smtClean="0">
                <a:sym typeface="Wingdings" panose="05000000000000000000" pitchFamily="2" charset="2"/>
              </a:rPr>
              <a:t>…</a:t>
            </a:r>
            <a:endParaRPr lang="fr-FR" sz="2200" b="1" dirty="0"/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endParaRPr lang="fr-FR" sz="2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13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9108659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5. Problématique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26970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53" y="692696"/>
            <a:ext cx="8579296" cy="5904656"/>
          </a:xfrm>
        </p:spPr>
        <p:txBody>
          <a:bodyPr>
            <a:normAutofit/>
          </a:bodyPr>
          <a:lstStyle/>
          <a:p>
            <a:endParaRPr lang="fr-FR" sz="2000" b="1" dirty="0" smtClean="0"/>
          </a:p>
          <a:p>
            <a:pPr algn="just"/>
            <a:r>
              <a:rPr lang="fr-FR" sz="2200" b="1" dirty="0" smtClean="0"/>
              <a:t>La LC-OCD est peu utilisée dans le cadre d’études environnementales</a:t>
            </a:r>
          </a:p>
          <a:p>
            <a:pPr algn="just"/>
            <a:r>
              <a:rPr lang="fr-FR" sz="2200" b="1" dirty="0" smtClean="0"/>
              <a:t>Très peu en milieu marin :</a:t>
            </a:r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r>
              <a:rPr lang="fr-FR" sz="2200" b="1" dirty="0" err="1" smtClean="0"/>
              <a:t>Dittmar</a:t>
            </a:r>
            <a:r>
              <a:rPr lang="fr-FR" sz="2200" b="1" dirty="0" smtClean="0"/>
              <a:t> </a:t>
            </a:r>
            <a:r>
              <a:rPr lang="fr-FR" sz="2200" b="1" dirty="0"/>
              <a:t>&amp; </a:t>
            </a:r>
            <a:r>
              <a:rPr lang="fr-FR" sz="2200" b="1" dirty="0" err="1"/>
              <a:t>Kattner</a:t>
            </a:r>
            <a:r>
              <a:rPr lang="fr-FR" sz="2200" b="1" dirty="0"/>
              <a:t>, 2003 </a:t>
            </a:r>
            <a:r>
              <a:rPr lang="fr-FR" sz="2200" b="1" dirty="0" smtClean="0"/>
              <a:t> </a:t>
            </a:r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200" b="1" dirty="0">
                <a:sym typeface="Wingdings" panose="05000000000000000000" pitchFamily="2" charset="2"/>
              </a:rPr>
              <a:t>estuaire incomplet</a:t>
            </a:r>
            <a:endParaRPr lang="fr-FR" sz="2200" b="1" dirty="0"/>
          </a:p>
          <a:p>
            <a:pPr marL="0" indent="0" algn="ctr">
              <a:buNone/>
            </a:pPr>
            <a:r>
              <a:rPr lang="fr-FR" sz="2200" b="1" dirty="0" err="1"/>
              <a:t>Bagoth</a:t>
            </a:r>
            <a:r>
              <a:rPr lang="fr-FR" sz="2200" b="1" dirty="0"/>
              <a:t> et al., 2008 </a:t>
            </a:r>
            <a:r>
              <a:rPr lang="fr-FR" sz="2200" b="1" dirty="0">
                <a:sym typeface="Wingdings" panose="05000000000000000000" pitchFamily="2" charset="2"/>
              </a:rPr>
              <a:t> milieu marin</a:t>
            </a:r>
            <a:endParaRPr lang="fr-FR" sz="2200" b="1" dirty="0"/>
          </a:p>
          <a:p>
            <a:pPr marL="0" indent="0" algn="ctr">
              <a:buNone/>
            </a:pPr>
            <a:r>
              <a:rPr lang="fr-FR" sz="2200" b="1" dirty="0" err="1"/>
              <a:t>Penru</a:t>
            </a:r>
            <a:r>
              <a:rPr lang="fr-FR" sz="2200" b="1" dirty="0"/>
              <a:t> et al., 2013 </a:t>
            </a:r>
            <a:r>
              <a:rPr lang="fr-FR" sz="2200" b="1" dirty="0" smtClean="0"/>
              <a:t>  </a:t>
            </a:r>
            <a:r>
              <a:rPr lang="fr-FR" sz="2200" b="1" dirty="0" smtClean="0">
                <a:sym typeface="Wingdings" panose="05000000000000000000" pitchFamily="2" charset="2"/>
              </a:rPr>
              <a:t> </a:t>
            </a:r>
            <a:r>
              <a:rPr lang="fr-FR" sz="2200" b="1" dirty="0">
                <a:sym typeface="Wingdings" panose="05000000000000000000" pitchFamily="2" charset="2"/>
              </a:rPr>
              <a:t>milieu marin</a:t>
            </a:r>
            <a:endParaRPr lang="fr-FR" sz="2200" b="1" dirty="0"/>
          </a:p>
          <a:p>
            <a:pPr marL="0" indent="0" algn="ctr">
              <a:buNone/>
            </a:pPr>
            <a:r>
              <a:rPr lang="fr-FR" sz="2200" b="1" dirty="0" smtClean="0"/>
              <a:t>…</a:t>
            </a:r>
          </a:p>
          <a:p>
            <a:pPr marL="0" indent="0" algn="ctr">
              <a:buNone/>
            </a:pPr>
            <a:endParaRPr lang="fr-FR" sz="2200" b="1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2200" b="1" dirty="0" smtClean="0"/>
              <a:t>Est-ce </a:t>
            </a:r>
            <a:r>
              <a:rPr lang="fr-FR" sz="2200" b="1" dirty="0"/>
              <a:t>que la </a:t>
            </a:r>
            <a:r>
              <a:rPr lang="fr-FR" sz="2200" b="1" dirty="0" smtClean="0"/>
              <a:t>méthode est </a:t>
            </a:r>
            <a:r>
              <a:rPr lang="fr-FR" sz="2200" b="1" dirty="0"/>
              <a:t>applicable dans des milieux à salinité variable ?</a:t>
            </a:r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endParaRPr lang="fr-FR" sz="2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159953472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5. Problématique</a:t>
            </a:r>
            <a:endParaRPr lang="fr-FR" sz="20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1521" y="4077072"/>
            <a:ext cx="8640960" cy="11521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77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 smtClean="0"/>
              <a:t>Effet de sel</a:t>
            </a:r>
            <a:endParaRPr lang="fr-FR" sz="2000" b="1" dirty="0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15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56386"/>
          <a:stretch/>
        </p:blipFill>
        <p:spPr bwMode="auto">
          <a:xfrm>
            <a:off x="2123727" y="692696"/>
            <a:ext cx="4385617" cy="58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9421138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2. Adaptation de la méthode</a:t>
            </a:r>
            <a:endParaRPr lang="fr-FR" sz="20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54482" y="4581128"/>
            <a:ext cx="151216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54482" y="4921759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254482" y="5244876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 rot="16200000">
            <a:off x="3927871" y="1387459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 rot="16200000">
            <a:off x="2884772" y="1165708"/>
            <a:ext cx="1220598" cy="425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372200" y="5269549"/>
            <a:ext cx="1452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</a:t>
            </a:r>
            <a:r>
              <a:rPr lang="fr-FR" dirty="0" err="1" smtClean="0"/>
              <a:t>ultrapure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372199" y="4967462"/>
            <a:ext cx="22326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de mer artificielle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383998" y="4624435"/>
            <a:ext cx="2025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de mer irradiée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83998" y="2298246"/>
            <a:ext cx="204226" cy="199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1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 smtClean="0"/>
              <a:t>Effet de sel</a:t>
            </a:r>
            <a:endParaRPr lang="fr-FR" sz="2000" b="1" dirty="0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16</a:t>
            </a:fld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56386"/>
          <a:stretch/>
        </p:blipFill>
        <p:spPr bwMode="auto">
          <a:xfrm>
            <a:off x="2123727" y="692696"/>
            <a:ext cx="4385617" cy="589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4787089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2. Adaptation de la méthode</a:t>
            </a:r>
            <a:endParaRPr lang="fr-FR" sz="20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54482" y="4581128"/>
            <a:ext cx="151216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254482" y="4921759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3254482" y="5244876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 rot="16200000">
            <a:off x="3927871" y="1387459"/>
            <a:ext cx="1677558" cy="1440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 rot="16200000">
            <a:off x="2884772" y="1165708"/>
            <a:ext cx="1220598" cy="4256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6372200" y="5269549"/>
            <a:ext cx="14522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</a:t>
            </a:r>
            <a:r>
              <a:rPr lang="fr-FR" dirty="0" err="1" smtClean="0"/>
              <a:t>ultrapure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372199" y="4967462"/>
            <a:ext cx="22326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de mer artificielle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6383998" y="4624435"/>
            <a:ext cx="20259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Eau de mer irradiée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6383998" y="2298246"/>
            <a:ext cx="204226" cy="1994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4316535" y="4445395"/>
            <a:ext cx="1119561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4316535" y="3193835"/>
            <a:ext cx="1119561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372259" y="1982054"/>
            <a:ext cx="1119561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2123727" y="2788781"/>
            <a:ext cx="2479964" cy="1849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 flipV="1">
            <a:off x="1979712" y="3193835"/>
            <a:ext cx="2392548" cy="2351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H="1" flipV="1">
            <a:off x="1835696" y="3429000"/>
            <a:ext cx="2470238" cy="14402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395536" y="265060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Interférences dues aux Cl</a:t>
            </a:r>
            <a:r>
              <a:rPr lang="fr-FR" b="1" baseline="30000" dirty="0" smtClean="0"/>
              <a:t>-</a:t>
            </a:r>
            <a:endParaRPr lang="fr-FR" b="1" dirty="0"/>
          </a:p>
        </p:txBody>
      </p:sp>
      <p:sp>
        <p:nvSpPr>
          <p:cNvPr id="41" name="Ellipse 40"/>
          <p:cNvSpPr/>
          <p:nvPr/>
        </p:nvSpPr>
        <p:spPr>
          <a:xfrm>
            <a:off x="3059833" y="3318244"/>
            <a:ext cx="288032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3066326" y="1988840"/>
            <a:ext cx="288032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3066326" y="4445394"/>
            <a:ext cx="288032" cy="8913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avec flèche 48"/>
          <p:cNvCxnSpPr/>
          <p:nvPr/>
        </p:nvCxnSpPr>
        <p:spPr>
          <a:xfrm flipH="1">
            <a:off x="1979713" y="2434539"/>
            <a:ext cx="1080120" cy="3085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/>
          <p:nvPr/>
        </p:nvCxnSpPr>
        <p:spPr>
          <a:xfrm flipH="1" flipV="1">
            <a:off x="1979712" y="3282325"/>
            <a:ext cx="1080120" cy="48161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 flipV="1">
            <a:off x="1691680" y="3523134"/>
            <a:ext cx="1368152" cy="123244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4457879" y="768241"/>
            <a:ext cx="978217" cy="158262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5436096" y="1559553"/>
            <a:ext cx="1800200" cy="92493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7236296" y="132888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Interférence due aux NO</a:t>
            </a:r>
            <a:r>
              <a:rPr lang="fr-FR" baseline="-25000" dirty="0" smtClean="0"/>
              <a:t>3</a:t>
            </a:r>
            <a:r>
              <a:rPr lang="fr-FR" baseline="30000" dirty="0" smtClean="0"/>
              <a:t>-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36745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17</a:t>
            </a:fld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05" y="1694722"/>
            <a:ext cx="6078751" cy="442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 b="72618"/>
          <a:stretch/>
        </p:blipFill>
        <p:spPr bwMode="auto">
          <a:xfrm>
            <a:off x="179512" y="778992"/>
            <a:ext cx="8448062" cy="100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1734" y="2348053"/>
            <a:ext cx="131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Bypass OCD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14350" y="4568743"/>
            <a:ext cx="131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UVD</a:t>
            </a:r>
            <a:endParaRPr lang="fr-FR" b="1" dirty="0">
              <a:solidFill>
                <a:schemeClr val="accent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696635" y="4560189"/>
            <a:ext cx="131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2D050"/>
                </a:solidFill>
              </a:rPr>
              <a:t>OND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82567" y="2348053"/>
            <a:ext cx="131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OCD</a:t>
            </a:r>
            <a:endParaRPr lang="fr-FR" b="1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 smtClean="0"/>
              <a:t>Etalonnage à différentes salinités</a:t>
            </a:r>
            <a:endParaRPr lang="fr-FR" sz="2000" b="1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45667641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2. Adaptation de la méthode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2248113" y="1689807"/>
            <a:ext cx="216024" cy="283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276843" y="1624778"/>
            <a:ext cx="216024" cy="283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259928" y="3922687"/>
            <a:ext cx="216024" cy="283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5305443" y="3906614"/>
            <a:ext cx="216024" cy="283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880440" y="1887363"/>
            <a:ext cx="1224136" cy="14199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94500" y="6312578"/>
            <a:ext cx="6479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Mesure du COD et de l’azote sensibles à la salinité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6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18</a:t>
            </a:fld>
            <a:endParaRPr lang="fr-FR" dirty="0"/>
          </a:p>
        </p:txBody>
      </p:sp>
      <p:sp>
        <p:nvSpPr>
          <p:cNvPr id="95" name="ZoneTexte 94"/>
          <p:cNvSpPr txBox="1"/>
          <p:nvPr/>
        </p:nvSpPr>
        <p:spPr>
          <a:xfrm>
            <a:off x="2339752" y="2209625"/>
            <a:ext cx="46805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Les courbes à présenter…</a:t>
            </a:r>
            <a:endParaRPr lang="fr-FR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2" t="47043" r="6462" b="17675"/>
          <a:stretch/>
        </p:blipFill>
        <p:spPr bwMode="auto">
          <a:xfrm>
            <a:off x="251520" y="2209625"/>
            <a:ext cx="4679005" cy="27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97468"/>
              </p:ext>
            </p:extLst>
          </p:nvPr>
        </p:nvGraphicFramePr>
        <p:xfrm>
          <a:off x="4464000" y="2259393"/>
          <a:ext cx="4680000" cy="27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6876256" y="208651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Moyenne : 0,55±0,01mgC.L</a:t>
            </a:r>
            <a:r>
              <a:rPr lang="fr-FR" sz="1200" baseline="30000" dirty="0" smtClean="0"/>
              <a:t>-1</a:t>
            </a:r>
          </a:p>
          <a:p>
            <a:r>
              <a:rPr lang="fr-FR" sz="1200" dirty="0" smtClean="0"/>
              <a:t>Valeur certifiée : 0,52±0,03mgC.L</a:t>
            </a:r>
            <a:r>
              <a:rPr lang="fr-FR" sz="1200" baseline="30000" dirty="0" smtClean="0"/>
              <a:t>-1</a:t>
            </a:r>
            <a:endParaRPr lang="fr-FR" sz="1200" baseline="30000" dirty="0"/>
          </a:p>
          <a:p>
            <a:endParaRPr lang="fr-FR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251520" y="164023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Intercalibration</a:t>
            </a:r>
            <a:r>
              <a:rPr lang="fr-FR" i="1" dirty="0" smtClean="0"/>
              <a:t> avec un analyseur TOC (</a:t>
            </a:r>
            <a:r>
              <a:rPr lang="fr-FR" i="1" dirty="0" err="1" smtClean="0"/>
              <a:t>Shimadzu</a:t>
            </a:r>
            <a:r>
              <a:rPr lang="fr-FR" i="1" dirty="0" smtClean="0"/>
              <a:t>) – Géosciences Rennes 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499992" y="1778737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Analyse d’un standard COD marin (DSR Water)</a:t>
            </a:r>
            <a:endParaRPr lang="fr-FR" i="1" dirty="0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 smtClean="0"/>
              <a:t>Validation de la mesure de COD</a:t>
            </a:r>
            <a:endParaRPr lang="fr-FR" sz="2000" b="1" dirty="0"/>
          </a:p>
        </p:txBody>
      </p:sp>
      <p:graphicFrame>
        <p:nvGraphicFramePr>
          <p:cNvPr id="16" name="Diagramme 15"/>
          <p:cNvGraphicFramePr/>
          <p:nvPr>
            <p:extLst>
              <p:ext uri="{D42A27DB-BD31-4B8C-83A1-F6EECF244321}">
                <p14:modId xmlns:p14="http://schemas.microsoft.com/office/powerpoint/2010/main" val="64916581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2. Adaptation de la méthode</a:t>
            </a:r>
            <a:endParaRPr lang="fr-FR" sz="20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971600" y="523578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Validation en milieu estuarien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930524" y="5241974"/>
            <a:ext cx="6336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Validation en milieu marin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6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Développement analytique de la méthode pour l’étude des milieux halins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19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773973656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exagone 6"/>
          <p:cNvSpPr/>
          <p:nvPr/>
        </p:nvSpPr>
        <p:spPr>
          <a:xfrm>
            <a:off x="4247964" y="548680"/>
            <a:ext cx="648072" cy="57606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3" t="18462" r="19692" b="38872"/>
          <a:stretch/>
        </p:blipFill>
        <p:spPr bwMode="auto">
          <a:xfrm>
            <a:off x="939127" y="3068960"/>
            <a:ext cx="7265745" cy="37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1" t="31100" r="30154" b="60086"/>
          <a:stretch/>
        </p:blipFill>
        <p:spPr bwMode="auto">
          <a:xfrm>
            <a:off x="2321169" y="3041895"/>
            <a:ext cx="4501662" cy="9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Pourquoi étudier la </a:t>
            </a:r>
            <a:r>
              <a:rPr lang="fr-FR" b="1" dirty="0" smtClean="0"/>
              <a:t>MOD</a:t>
            </a:r>
            <a:r>
              <a:rPr lang="fr-FR" dirty="0" smtClean="0"/>
              <a:t> dans les milieux côtier 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697450146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8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Suivi de la MOD dans la rade de Brest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8784976" cy="213779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Quels sont les processus majeurs influant sur la dynamique de la MOD en zone côtière?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Suivi hebdomadaire (basse fréquence) durant deux ans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Données du Service d’Observation du Milieu Littoral (SOMLIT)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20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406112551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exagone 6"/>
          <p:cNvSpPr/>
          <p:nvPr/>
        </p:nvSpPr>
        <p:spPr>
          <a:xfrm>
            <a:off x="4247964" y="548680"/>
            <a:ext cx="648072" cy="57606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II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Suivi de la MOD dans la rade de Brest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78416273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Hexagone 6"/>
          <p:cNvSpPr/>
          <p:nvPr/>
        </p:nvSpPr>
        <p:spPr>
          <a:xfrm>
            <a:off x="4247964" y="548680"/>
            <a:ext cx="648072" cy="576064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II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4896036" y="3886200"/>
            <a:ext cx="3924436" cy="1752600"/>
          </a:xfrm>
        </p:spPr>
        <p:txBody>
          <a:bodyPr/>
          <a:lstStyle/>
          <a:p>
            <a:r>
              <a:rPr lang="fr-FR" dirty="0" err="1" smtClean="0"/>
              <a:t>Intercomparaison</a:t>
            </a:r>
            <a:r>
              <a:rPr lang="fr-FR" dirty="0" smtClean="0"/>
              <a:t> 10/2019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5185" r="19815" b="45185"/>
          <a:stretch/>
        </p:blipFill>
        <p:spPr bwMode="auto">
          <a:xfrm>
            <a:off x="374352" y="3910582"/>
            <a:ext cx="4313879" cy="130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0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2" t="588" r="3726"/>
          <a:stretch/>
        </p:blipFill>
        <p:spPr bwMode="auto">
          <a:xfrm>
            <a:off x="2501249" y="1362074"/>
            <a:ext cx="6661369" cy="54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4870482"/>
            <a:ext cx="2088232" cy="126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" y="1343835"/>
            <a:ext cx="2501249" cy="2646878"/>
          </a:xfrm>
          <a:prstGeom prst="rect">
            <a:avLst/>
          </a:prstGeom>
          <a:solidFill>
            <a:srgbClr val="C6D9F1"/>
          </a:soli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2000" b="1" u="sng" dirty="0" err="1" smtClean="0"/>
              <a:t>Echantillonage</a:t>
            </a:r>
            <a:r>
              <a:rPr lang="fr-FR" altLang="fr-FR" sz="2000" b="1" u="sng" dirty="0" smtClean="0"/>
              <a:t>:</a:t>
            </a:r>
          </a:p>
          <a:p>
            <a:pPr eaLnBrk="1" hangingPunct="1"/>
            <a:endParaRPr lang="fr-FR" altLang="fr-FR" sz="2000" b="1" dirty="0"/>
          </a:p>
          <a:p>
            <a:pPr eaLnBrk="1" hangingPunct="1">
              <a:buFont typeface="Wingdings" pitchFamily="2" charset="2"/>
              <a:buChar char="è"/>
            </a:pPr>
            <a:r>
              <a:rPr lang="en-GB" altLang="fr-FR" sz="1800" b="1" dirty="0" smtClean="0"/>
              <a:t>10 mL </a:t>
            </a:r>
            <a:r>
              <a:rPr lang="en-GB" altLang="fr-FR" sz="1800" b="1" dirty="0" err="1" smtClean="0"/>
              <a:t>d’eau</a:t>
            </a:r>
            <a:endParaRPr lang="en-GB" altLang="fr-FR" sz="1800" dirty="0" smtClean="0"/>
          </a:p>
          <a:p>
            <a:pPr eaLnBrk="1" hangingPunct="1">
              <a:buFont typeface="Wingdings" pitchFamily="2" charset="2"/>
              <a:buChar char="è"/>
            </a:pPr>
            <a:endParaRPr lang="en-GB" altLang="fr-FR" sz="1800" dirty="0"/>
          </a:p>
          <a:p>
            <a:pPr eaLnBrk="1" hangingPunct="1">
              <a:buFont typeface="Wingdings" pitchFamily="2" charset="2"/>
              <a:buChar char="è"/>
            </a:pPr>
            <a:r>
              <a:rPr lang="en-GB" altLang="fr-FR" sz="1800" b="1" dirty="0" smtClean="0"/>
              <a:t>De </a:t>
            </a:r>
            <a:r>
              <a:rPr lang="en-GB" altLang="fr-FR" sz="1800" b="1" dirty="0" err="1" smtClean="0"/>
              <a:t>Février</a:t>
            </a:r>
            <a:r>
              <a:rPr lang="en-GB" altLang="fr-FR" sz="1800" b="1" dirty="0" smtClean="0"/>
              <a:t> 2017 à  </a:t>
            </a:r>
            <a:r>
              <a:rPr lang="en-GB" altLang="fr-FR" sz="1800" b="1" dirty="0" err="1" smtClean="0"/>
              <a:t>Octobre</a:t>
            </a:r>
            <a:r>
              <a:rPr lang="en-GB" altLang="fr-FR" sz="1800" b="1" dirty="0" smtClean="0"/>
              <a:t> 2018</a:t>
            </a:r>
            <a:endParaRPr lang="en-GB" altLang="fr-FR" sz="1800" dirty="0" smtClean="0"/>
          </a:p>
          <a:p>
            <a:pPr eaLnBrk="1" hangingPunct="1">
              <a:buFont typeface="Wingdings" pitchFamily="2" charset="2"/>
              <a:buChar char="è"/>
            </a:pPr>
            <a:endParaRPr lang="en-GB" altLang="fr-FR" sz="1800" dirty="0" smtClean="0"/>
          </a:p>
          <a:p>
            <a:pPr eaLnBrk="1" hangingPunct="1">
              <a:buFont typeface="Wingdings" pitchFamily="2" charset="2"/>
              <a:buChar char="è"/>
            </a:pPr>
            <a:r>
              <a:rPr lang="en-GB" altLang="fr-FR" sz="1800" dirty="0" smtClean="0"/>
              <a:t>86 </a:t>
            </a:r>
            <a:r>
              <a:rPr lang="en-GB" altLang="fr-FR" sz="1800" dirty="0" err="1" smtClean="0"/>
              <a:t>échantillons</a:t>
            </a:r>
            <a:endParaRPr lang="en-GB" altLang="fr-FR" sz="1800" dirty="0"/>
          </a:p>
          <a:p>
            <a:pPr eaLnBrk="1" hangingPunct="1"/>
            <a:endParaRPr lang="en-GB" altLang="fr-FR" sz="1800" dirty="0"/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912" y="622198"/>
            <a:ext cx="66484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Ellipse 86"/>
          <p:cNvSpPr/>
          <p:nvPr/>
        </p:nvSpPr>
        <p:spPr bwMode="auto">
          <a:xfrm>
            <a:off x="18346198" y="5154257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18257115" y="4682252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18049152" y="4669246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17829804" y="4589185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17613780" y="4594954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15399013" y="3049563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15741572" y="3306336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16504082" y="3577468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16893700" y="3725930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7238343" y="3889065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17140624" y="4041029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17556898" y="4431516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17397756" y="4480249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17109724" y="4163845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17210037" y="4260751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17294954" y="4386741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18140677" y="4738175"/>
            <a:ext cx="56611" cy="462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4" name="ZoneTexte 34"/>
          <p:cNvSpPr txBox="1">
            <a:spLocks noChangeArrowheads="1"/>
          </p:cNvSpPr>
          <p:nvPr/>
        </p:nvSpPr>
        <p:spPr bwMode="auto">
          <a:xfrm>
            <a:off x="17735211" y="4322711"/>
            <a:ext cx="21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8</a:t>
            </a:r>
            <a:endParaRPr lang="fr-FR" altLang="fr-FR" sz="1400" b="1" dirty="0"/>
          </a:p>
        </p:txBody>
      </p:sp>
      <p:sp>
        <p:nvSpPr>
          <p:cNvPr id="105" name="ZoneTexte 34"/>
          <p:cNvSpPr txBox="1">
            <a:spLocks noChangeArrowheads="1"/>
          </p:cNvSpPr>
          <p:nvPr/>
        </p:nvSpPr>
        <p:spPr bwMode="auto">
          <a:xfrm>
            <a:off x="18292264" y="4562705"/>
            <a:ext cx="21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</a:t>
            </a:r>
            <a:endParaRPr lang="fr-FR" altLang="fr-FR" sz="1400" b="1" dirty="0"/>
          </a:p>
        </p:txBody>
      </p:sp>
      <p:sp>
        <p:nvSpPr>
          <p:cNvPr id="106" name="ZoneTexte 34"/>
          <p:cNvSpPr txBox="1">
            <a:spLocks noChangeArrowheads="1"/>
          </p:cNvSpPr>
          <p:nvPr/>
        </p:nvSpPr>
        <p:spPr bwMode="auto">
          <a:xfrm>
            <a:off x="18045784" y="4727688"/>
            <a:ext cx="21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4</a:t>
            </a:r>
            <a:endParaRPr lang="fr-FR" altLang="fr-FR" sz="1400" b="1" dirty="0"/>
          </a:p>
        </p:txBody>
      </p:sp>
      <p:sp>
        <p:nvSpPr>
          <p:cNvPr id="107" name="ZoneTexte 34"/>
          <p:cNvSpPr txBox="1">
            <a:spLocks noChangeArrowheads="1"/>
          </p:cNvSpPr>
          <p:nvPr/>
        </p:nvSpPr>
        <p:spPr bwMode="auto">
          <a:xfrm>
            <a:off x="17967981" y="4431516"/>
            <a:ext cx="21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6</a:t>
            </a:r>
            <a:endParaRPr lang="fr-FR" altLang="fr-FR" sz="1400" b="1" dirty="0"/>
          </a:p>
        </p:txBody>
      </p:sp>
      <p:sp>
        <p:nvSpPr>
          <p:cNvPr id="108" name="ZoneTexte 34"/>
          <p:cNvSpPr txBox="1">
            <a:spLocks noChangeArrowheads="1"/>
          </p:cNvSpPr>
          <p:nvPr/>
        </p:nvSpPr>
        <p:spPr bwMode="auto">
          <a:xfrm>
            <a:off x="18275653" y="4925926"/>
            <a:ext cx="2189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/>
              <a:t>0</a:t>
            </a:r>
          </a:p>
        </p:txBody>
      </p:sp>
      <p:sp>
        <p:nvSpPr>
          <p:cNvPr id="109" name="ZoneTexte 34"/>
          <p:cNvSpPr txBox="1">
            <a:spLocks noChangeArrowheads="1"/>
          </p:cNvSpPr>
          <p:nvPr/>
        </p:nvSpPr>
        <p:spPr bwMode="auto">
          <a:xfrm>
            <a:off x="17484647" y="4622780"/>
            <a:ext cx="37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10</a:t>
            </a:r>
            <a:endParaRPr lang="fr-FR" altLang="fr-FR" sz="1400" b="1" dirty="0"/>
          </a:p>
        </p:txBody>
      </p:sp>
      <p:sp>
        <p:nvSpPr>
          <p:cNvPr id="110" name="ZoneTexte 34"/>
          <p:cNvSpPr txBox="1">
            <a:spLocks noChangeArrowheads="1"/>
          </p:cNvSpPr>
          <p:nvPr/>
        </p:nvSpPr>
        <p:spPr bwMode="auto">
          <a:xfrm>
            <a:off x="17484646" y="4194133"/>
            <a:ext cx="441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12</a:t>
            </a:r>
            <a:endParaRPr lang="fr-FR" altLang="fr-FR" sz="1400" b="1" dirty="0"/>
          </a:p>
        </p:txBody>
      </p:sp>
      <p:sp>
        <p:nvSpPr>
          <p:cNvPr id="111" name="ZoneTexte 34"/>
          <p:cNvSpPr txBox="1">
            <a:spLocks noChangeArrowheads="1"/>
          </p:cNvSpPr>
          <p:nvPr/>
        </p:nvSpPr>
        <p:spPr bwMode="auto">
          <a:xfrm>
            <a:off x="17222530" y="4490560"/>
            <a:ext cx="3758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14</a:t>
            </a:r>
            <a:endParaRPr lang="fr-FR" altLang="fr-FR" sz="1400" b="1" dirty="0"/>
          </a:p>
        </p:txBody>
      </p:sp>
      <p:sp>
        <p:nvSpPr>
          <p:cNvPr id="112" name="ZoneTexte 34"/>
          <p:cNvSpPr txBox="1">
            <a:spLocks noChangeArrowheads="1"/>
          </p:cNvSpPr>
          <p:nvPr/>
        </p:nvSpPr>
        <p:spPr bwMode="auto">
          <a:xfrm>
            <a:off x="16966790" y="4364855"/>
            <a:ext cx="4225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16</a:t>
            </a:r>
            <a:endParaRPr lang="fr-FR" altLang="fr-FR" sz="1400" b="1" dirty="0"/>
          </a:p>
        </p:txBody>
      </p:sp>
      <p:sp>
        <p:nvSpPr>
          <p:cNvPr id="113" name="ZoneTexte 34"/>
          <p:cNvSpPr txBox="1">
            <a:spLocks noChangeArrowheads="1"/>
          </p:cNvSpPr>
          <p:nvPr/>
        </p:nvSpPr>
        <p:spPr bwMode="auto">
          <a:xfrm>
            <a:off x="17196858" y="4089802"/>
            <a:ext cx="4288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18</a:t>
            </a:r>
            <a:endParaRPr lang="fr-FR" altLang="fr-FR" sz="1400" b="1" dirty="0"/>
          </a:p>
        </p:txBody>
      </p:sp>
      <p:sp>
        <p:nvSpPr>
          <p:cNvPr id="114" name="ZoneTexte 34"/>
          <p:cNvSpPr txBox="1">
            <a:spLocks noChangeArrowheads="1"/>
          </p:cNvSpPr>
          <p:nvPr/>
        </p:nvSpPr>
        <p:spPr bwMode="auto">
          <a:xfrm>
            <a:off x="16739391" y="4086910"/>
            <a:ext cx="390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20</a:t>
            </a:r>
            <a:endParaRPr lang="fr-FR" altLang="fr-FR" sz="1400" b="1" dirty="0"/>
          </a:p>
        </p:txBody>
      </p:sp>
      <p:sp>
        <p:nvSpPr>
          <p:cNvPr id="115" name="ZoneTexte 34"/>
          <p:cNvSpPr txBox="1">
            <a:spLocks noChangeArrowheads="1"/>
          </p:cNvSpPr>
          <p:nvPr/>
        </p:nvSpPr>
        <p:spPr bwMode="auto">
          <a:xfrm>
            <a:off x="16770291" y="3869808"/>
            <a:ext cx="396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22</a:t>
            </a:r>
            <a:endParaRPr lang="fr-FR" altLang="fr-FR" sz="1400" b="1" dirty="0"/>
          </a:p>
        </p:txBody>
      </p:sp>
      <p:sp>
        <p:nvSpPr>
          <p:cNvPr id="116" name="ZoneTexte 34"/>
          <p:cNvSpPr txBox="1">
            <a:spLocks noChangeArrowheads="1"/>
          </p:cNvSpPr>
          <p:nvPr/>
        </p:nvSpPr>
        <p:spPr bwMode="auto">
          <a:xfrm>
            <a:off x="17226859" y="3812803"/>
            <a:ext cx="4178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24</a:t>
            </a:r>
            <a:endParaRPr lang="fr-FR" altLang="fr-FR" sz="1400" b="1" dirty="0"/>
          </a:p>
        </p:txBody>
      </p:sp>
      <p:sp>
        <p:nvSpPr>
          <p:cNvPr id="117" name="ZoneTexte 34"/>
          <p:cNvSpPr txBox="1">
            <a:spLocks noChangeArrowheads="1"/>
          </p:cNvSpPr>
          <p:nvPr/>
        </p:nvSpPr>
        <p:spPr bwMode="auto">
          <a:xfrm>
            <a:off x="16548507" y="3685737"/>
            <a:ext cx="4018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26</a:t>
            </a:r>
            <a:endParaRPr lang="fr-FR" altLang="fr-FR" sz="1400" b="1" dirty="0"/>
          </a:p>
        </p:txBody>
      </p:sp>
      <p:sp>
        <p:nvSpPr>
          <p:cNvPr id="118" name="ZoneTexte 34"/>
          <p:cNvSpPr txBox="1">
            <a:spLocks noChangeArrowheads="1"/>
          </p:cNvSpPr>
          <p:nvPr/>
        </p:nvSpPr>
        <p:spPr bwMode="auto">
          <a:xfrm>
            <a:off x="16499985" y="3333457"/>
            <a:ext cx="4690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28</a:t>
            </a:r>
            <a:endParaRPr lang="fr-FR" altLang="fr-FR" sz="1400" b="1" dirty="0"/>
          </a:p>
        </p:txBody>
      </p:sp>
      <p:sp>
        <p:nvSpPr>
          <p:cNvPr id="119" name="ZoneTexte 34"/>
          <p:cNvSpPr txBox="1">
            <a:spLocks noChangeArrowheads="1"/>
          </p:cNvSpPr>
          <p:nvPr/>
        </p:nvSpPr>
        <p:spPr bwMode="auto">
          <a:xfrm>
            <a:off x="15445226" y="3279892"/>
            <a:ext cx="405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32</a:t>
            </a:r>
            <a:endParaRPr lang="fr-FR" altLang="fr-FR" sz="1400" b="1" dirty="0"/>
          </a:p>
        </p:txBody>
      </p:sp>
      <p:sp>
        <p:nvSpPr>
          <p:cNvPr id="120" name="ZoneTexte 34"/>
          <p:cNvSpPr txBox="1">
            <a:spLocks noChangeArrowheads="1"/>
          </p:cNvSpPr>
          <p:nvPr/>
        </p:nvSpPr>
        <p:spPr bwMode="auto">
          <a:xfrm>
            <a:off x="15445226" y="2911063"/>
            <a:ext cx="4050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400" b="1" dirty="0" smtClean="0"/>
              <a:t>34</a:t>
            </a:r>
            <a:endParaRPr lang="fr-FR" altLang="fr-FR" sz="1400" b="1" dirty="0"/>
          </a:p>
        </p:txBody>
      </p:sp>
      <p:sp>
        <p:nvSpPr>
          <p:cNvPr id="121" name="ZoneTexte 11"/>
          <p:cNvSpPr txBox="1">
            <a:spLocks noChangeArrowheads="1"/>
          </p:cNvSpPr>
          <p:nvPr/>
        </p:nvSpPr>
        <p:spPr bwMode="auto">
          <a:xfrm>
            <a:off x="14185021" y="3779027"/>
            <a:ext cx="3330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2000" b="1" dirty="0" err="1"/>
              <a:t>Bay</a:t>
            </a:r>
            <a:r>
              <a:rPr lang="fr-FR" altLang="fr-FR" sz="2000" b="1" dirty="0"/>
              <a:t> of Brest</a:t>
            </a:r>
          </a:p>
        </p:txBody>
      </p:sp>
      <p:sp>
        <p:nvSpPr>
          <p:cNvPr id="122" name="ZoneTexte 12"/>
          <p:cNvSpPr txBox="1">
            <a:spLocks noChangeArrowheads="1"/>
          </p:cNvSpPr>
          <p:nvPr/>
        </p:nvSpPr>
        <p:spPr bwMode="auto">
          <a:xfrm>
            <a:off x="16807192" y="3598295"/>
            <a:ext cx="3330479" cy="61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1800" b="1" dirty="0"/>
              <a:t>Aulne </a:t>
            </a:r>
            <a:r>
              <a:rPr lang="fr-FR" altLang="fr-FR" sz="1800" b="1" dirty="0" err="1"/>
              <a:t>Estuary</a:t>
            </a:r>
            <a:endParaRPr lang="fr-FR" altLang="fr-FR" sz="1800" b="1" dirty="0"/>
          </a:p>
        </p:txBody>
      </p:sp>
      <p:sp>
        <p:nvSpPr>
          <p:cNvPr id="47" name="Étoile à 4 branches 3"/>
          <p:cNvSpPr/>
          <p:nvPr/>
        </p:nvSpPr>
        <p:spPr>
          <a:xfrm>
            <a:off x="14894400" y="2708987"/>
            <a:ext cx="288032" cy="248026"/>
          </a:xfrm>
          <a:prstGeom prst="star4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5"/>
          <p:cNvSpPr txBox="1"/>
          <p:nvPr/>
        </p:nvSpPr>
        <p:spPr>
          <a:xfrm>
            <a:off x="14293080" y="2366310"/>
            <a:ext cx="120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Laboratory</a:t>
            </a:r>
            <a:endParaRPr lang="fr-FR" dirty="0"/>
          </a:p>
        </p:txBody>
      </p:sp>
      <p:sp>
        <p:nvSpPr>
          <p:cNvPr id="49" name="ZoneTexte 11"/>
          <p:cNvSpPr txBox="1">
            <a:spLocks noChangeArrowheads="1"/>
          </p:cNvSpPr>
          <p:nvPr/>
        </p:nvSpPr>
        <p:spPr bwMode="auto">
          <a:xfrm>
            <a:off x="12144500" y="4412235"/>
            <a:ext cx="3330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altLang="fr-FR" sz="2000" b="1" dirty="0" smtClean="0"/>
              <a:t>Atlantic </a:t>
            </a:r>
            <a:r>
              <a:rPr lang="fr-FR" altLang="fr-FR" sz="2000" b="1" dirty="0" err="1" smtClean="0"/>
              <a:t>Ocean</a:t>
            </a:r>
            <a:endParaRPr lang="fr-FR" altLang="fr-FR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22</a:t>
            </a:fld>
            <a:endParaRPr lang="fr-FR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15604"/>
            <a:ext cx="2501249" cy="15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1</a:t>
            </a:r>
            <a:r>
              <a:rPr lang="fr-FR" sz="2000" b="1" dirty="0" smtClean="0"/>
              <a:t>. Cadre de l’étude : Baie de Saint-Anne du </a:t>
            </a:r>
            <a:r>
              <a:rPr lang="fr-FR" sz="2000" b="1" dirty="0" err="1" smtClean="0"/>
              <a:t>Portzic</a:t>
            </a:r>
            <a:endParaRPr lang="fr-FR" sz="2000" b="1" dirty="0"/>
          </a:p>
        </p:txBody>
      </p:sp>
      <p:graphicFrame>
        <p:nvGraphicFramePr>
          <p:cNvPr id="60" name="Diagramme 59"/>
          <p:cNvGraphicFramePr/>
          <p:nvPr>
            <p:extLst>
              <p:ext uri="{D42A27DB-BD31-4B8C-83A1-F6EECF244321}">
                <p14:modId xmlns:p14="http://schemas.microsoft.com/office/powerpoint/2010/main" val="3705590106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9" name="Rectangle 58"/>
          <p:cNvSpPr/>
          <p:nvPr/>
        </p:nvSpPr>
        <p:spPr>
          <a:xfrm rot="20006446">
            <a:off x="5911663" y="2354884"/>
            <a:ext cx="1386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altLang="fr-FR" sz="1600" b="1" dirty="0" smtClean="0"/>
              <a:t>Estuaire de l’Elorn</a:t>
            </a:r>
            <a:endParaRPr lang="fr-FR" altLang="fr-FR" sz="1600" b="1" dirty="0"/>
          </a:p>
        </p:txBody>
      </p:sp>
      <p:sp>
        <p:nvSpPr>
          <p:cNvPr id="61" name="Rectangle 60"/>
          <p:cNvSpPr/>
          <p:nvPr/>
        </p:nvSpPr>
        <p:spPr>
          <a:xfrm>
            <a:off x="2501249" y="5366690"/>
            <a:ext cx="1301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 smtClean="0"/>
              <a:t>Océan</a:t>
            </a:r>
          </a:p>
          <a:p>
            <a:pPr algn="ctr"/>
            <a:r>
              <a:rPr lang="fr-FR" altLang="fr-FR" sz="2000" b="1" dirty="0" smtClean="0"/>
              <a:t>Atlantique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2106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23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00214313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</a:t>
            </a:r>
            <a:endParaRPr lang="fr-FR" sz="2000" b="1" dirty="0"/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9537737"/>
              </p:ext>
            </p:extLst>
          </p:nvPr>
        </p:nvGraphicFramePr>
        <p:xfrm>
          <a:off x="590525" y="890444"/>
          <a:ext cx="8298260" cy="4597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ZoneTexte 16"/>
          <p:cNvSpPr txBox="1"/>
          <p:nvPr/>
        </p:nvSpPr>
        <p:spPr>
          <a:xfrm rot="16200000">
            <a:off x="-1686960" y="2958651"/>
            <a:ext cx="4140373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Apport</a:t>
            </a:r>
            <a:r>
              <a:rPr lang="fr-FR" sz="1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b="1" baseline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fluvial à la rade de Brest </a:t>
            </a:r>
            <a:r>
              <a:rPr lang="fr-FR" sz="1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fr-FR" sz="1200" b="1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</a:t>
            </a:r>
            <a:r>
              <a:rPr lang="fr-FR" sz="1200" b="1" baseline="30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fr-FR" sz="1200" b="1" baseline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948673" y="5548562"/>
            <a:ext cx="3798625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0" name="ZoneTexte 18"/>
          <p:cNvSpPr txBox="1"/>
          <p:nvPr/>
        </p:nvSpPr>
        <p:spPr>
          <a:xfrm>
            <a:off x="4946029" y="5581020"/>
            <a:ext cx="3733386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1" name="Accolade fermante 20"/>
          <p:cNvSpPr/>
          <p:nvPr/>
        </p:nvSpPr>
        <p:spPr>
          <a:xfrm rot="5400000">
            <a:off x="2677171" y="3567642"/>
            <a:ext cx="216000" cy="3767676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2" name="Accolade fermante 21"/>
          <p:cNvSpPr/>
          <p:nvPr/>
        </p:nvSpPr>
        <p:spPr>
          <a:xfrm rot="5400000">
            <a:off x="6592715" y="3443516"/>
            <a:ext cx="216000" cy="4032000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11" name="ZoneTexte 10"/>
          <p:cNvSpPr txBox="1"/>
          <p:nvPr/>
        </p:nvSpPr>
        <p:spPr>
          <a:xfrm>
            <a:off x="3059832" y="865977"/>
            <a:ext cx="38884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Débit fluvial à la rade de Brest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996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24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9425990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</a:t>
            </a:r>
            <a:endParaRPr lang="fr-FR" sz="2000" b="1" dirty="0"/>
          </a:p>
        </p:txBody>
      </p:sp>
      <p:pic>
        <p:nvPicPr>
          <p:cNvPr id="25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16430" y="865977"/>
            <a:ext cx="15111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Salinité</a:t>
            </a:r>
            <a:endParaRPr lang="fr-FR" b="1" dirty="0"/>
          </a:p>
        </p:txBody>
      </p:sp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777073"/>
              </p:ext>
            </p:extLst>
          </p:nvPr>
        </p:nvGraphicFramePr>
        <p:xfrm>
          <a:off x="413374" y="1030561"/>
          <a:ext cx="8175465" cy="30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ZoneTexte 4"/>
          <p:cNvSpPr txBox="1"/>
          <p:nvPr/>
        </p:nvSpPr>
        <p:spPr>
          <a:xfrm>
            <a:off x="1198192" y="4169227"/>
            <a:ext cx="3632795" cy="23519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0" name="ZoneTexte 18"/>
          <p:cNvSpPr txBox="1"/>
          <p:nvPr/>
        </p:nvSpPr>
        <p:spPr>
          <a:xfrm>
            <a:off x="4855453" y="4130414"/>
            <a:ext cx="3733386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1" name="Accolade fermante 20"/>
          <p:cNvSpPr/>
          <p:nvPr/>
        </p:nvSpPr>
        <p:spPr>
          <a:xfrm rot="5400000">
            <a:off x="2824714" y="2205624"/>
            <a:ext cx="216651" cy="3632794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2" name="Accolade fermante 21"/>
          <p:cNvSpPr/>
          <p:nvPr/>
        </p:nvSpPr>
        <p:spPr>
          <a:xfrm rot="5400000">
            <a:off x="6514264" y="2139864"/>
            <a:ext cx="225653" cy="3755306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6" name="ZoneTexte 25"/>
          <p:cNvSpPr txBox="1"/>
          <p:nvPr/>
        </p:nvSpPr>
        <p:spPr>
          <a:xfrm>
            <a:off x="2160846" y="2182689"/>
            <a:ext cx="170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Dessalure faible en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1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25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86976238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</a:t>
            </a:r>
            <a:endParaRPr lang="fr-FR" sz="2000" b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212332"/>
              </p:ext>
            </p:extLst>
          </p:nvPr>
        </p:nvGraphicFramePr>
        <p:xfrm>
          <a:off x="413374" y="1030561"/>
          <a:ext cx="8175465" cy="30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ZoneTexte 4"/>
          <p:cNvSpPr txBox="1"/>
          <p:nvPr/>
        </p:nvSpPr>
        <p:spPr>
          <a:xfrm>
            <a:off x="1198192" y="4169227"/>
            <a:ext cx="3632795" cy="23519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15" name="ZoneTexte 18"/>
          <p:cNvSpPr txBox="1"/>
          <p:nvPr/>
        </p:nvSpPr>
        <p:spPr>
          <a:xfrm>
            <a:off x="4855453" y="4130414"/>
            <a:ext cx="3733386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6" name="Accolade fermante 15"/>
          <p:cNvSpPr/>
          <p:nvPr/>
        </p:nvSpPr>
        <p:spPr>
          <a:xfrm rot="5400000">
            <a:off x="2824714" y="2205624"/>
            <a:ext cx="216651" cy="3632794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3" name="Accolade fermante 22"/>
          <p:cNvSpPr/>
          <p:nvPr/>
        </p:nvSpPr>
        <p:spPr>
          <a:xfrm rot="5400000">
            <a:off x="6514264" y="2139864"/>
            <a:ext cx="225653" cy="3755306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" name="ZoneTexte 1"/>
          <p:cNvSpPr txBox="1"/>
          <p:nvPr/>
        </p:nvSpPr>
        <p:spPr>
          <a:xfrm>
            <a:off x="2160846" y="2182689"/>
            <a:ext cx="170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Dessalure faible en 2017</a:t>
            </a:r>
            <a:endParaRPr lang="fr-FR" dirty="0"/>
          </a:p>
        </p:txBody>
      </p:sp>
      <p:pic>
        <p:nvPicPr>
          <p:cNvPr id="24" name="Image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6192688" cy="21633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 rot="16200000">
            <a:off x="-59623" y="545997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Salinité</a:t>
            </a:r>
            <a:endParaRPr lang="fr-FR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3044535" y="4509120"/>
            <a:ext cx="6633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00192" y="5129113"/>
            <a:ext cx="2699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b="1" u="sng" dirty="0" smtClean="0"/>
              <a:t>2017</a:t>
            </a:r>
            <a:endParaRPr lang="fr-FR" b="1" u="sng" dirty="0" smtClean="0">
              <a:sym typeface="Wingdings" panose="05000000000000000000" pitchFamily="2" charset="2"/>
            </a:endParaRP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a</a:t>
            </a:r>
            <a:r>
              <a:rPr lang="fr-FR" b="1" dirty="0" smtClean="0"/>
              <a:t>nnée exceptionnellement sèche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20715" y="4617132"/>
            <a:ext cx="459530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253" y="4370620"/>
            <a:ext cx="1858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20 dernières années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5111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Salinité</a:t>
            </a:r>
            <a:endParaRPr lang="fr-FR" b="1" dirty="0"/>
          </a:p>
        </p:txBody>
      </p:sp>
      <p:pic>
        <p:nvPicPr>
          <p:cNvPr id="19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5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26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35422448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</a:t>
            </a:r>
            <a:endParaRPr lang="fr-FR" sz="2000" b="1" dirty="0"/>
          </a:p>
        </p:txBody>
      </p:sp>
      <p:sp>
        <p:nvSpPr>
          <p:cNvPr id="11" name="ZoneTexte 4"/>
          <p:cNvSpPr txBox="1"/>
          <p:nvPr/>
        </p:nvSpPr>
        <p:spPr>
          <a:xfrm>
            <a:off x="541029" y="3489958"/>
            <a:ext cx="2574854" cy="20188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13" name="ZoneTexte 18"/>
          <p:cNvSpPr txBox="1"/>
          <p:nvPr/>
        </p:nvSpPr>
        <p:spPr>
          <a:xfrm>
            <a:off x="2926811" y="3466507"/>
            <a:ext cx="2384953" cy="26852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14" name="Accolade fermante 13"/>
          <p:cNvSpPr/>
          <p:nvPr/>
        </p:nvSpPr>
        <p:spPr>
          <a:xfrm rot="5400000">
            <a:off x="1703218" y="2266365"/>
            <a:ext cx="185971" cy="2261215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336681"/>
              </p:ext>
            </p:extLst>
          </p:nvPr>
        </p:nvGraphicFramePr>
        <p:xfrm>
          <a:off x="0" y="907209"/>
          <a:ext cx="5399691" cy="249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297292"/>
              </p:ext>
            </p:extLst>
          </p:nvPr>
        </p:nvGraphicFramePr>
        <p:xfrm>
          <a:off x="1" y="3953248"/>
          <a:ext cx="5458058" cy="24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Accolade fermante 22"/>
          <p:cNvSpPr/>
          <p:nvPr/>
        </p:nvSpPr>
        <p:spPr>
          <a:xfrm rot="5400000">
            <a:off x="4038028" y="2192771"/>
            <a:ext cx="162519" cy="2384953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4" name="ZoneTexte 4"/>
          <p:cNvSpPr txBox="1"/>
          <p:nvPr/>
        </p:nvSpPr>
        <p:spPr>
          <a:xfrm>
            <a:off x="665595" y="6518512"/>
            <a:ext cx="2261215" cy="201887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5" name="ZoneTexte 18"/>
          <p:cNvSpPr txBox="1"/>
          <p:nvPr/>
        </p:nvSpPr>
        <p:spPr>
          <a:xfrm>
            <a:off x="2926811" y="6514229"/>
            <a:ext cx="2384954" cy="268521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26" name="Accolade fermante 25"/>
          <p:cNvSpPr/>
          <p:nvPr/>
        </p:nvSpPr>
        <p:spPr>
          <a:xfrm rot="5400000">
            <a:off x="1714942" y="5306643"/>
            <a:ext cx="162521" cy="2261216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7" name="Accolade fermante 26"/>
          <p:cNvSpPr/>
          <p:nvPr/>
        </p:nvSpPr>
        <p:spPr>
          <a:xfrm rot="5400000">
            <a:off x="4038028" y="5244772"/>
            <a:ext cx="162520" cy="2384953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28" name="ZoneTexte 27"/>
          <p:cNvSpPr txBox="1"/>
          <p:nvPr/>
        </p:nvSpPr>
        <p:spPr>
          <a:xfrm>
            <a:off x="827584" y="768242"/>
            <a:ext cx="151114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Matières en suspension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27584" y="3933056"/>
            <a:ext cx="151114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Nitrates</a:t>
            </a:r>
            <a:endParaRPr lang="fr-FR" b="1" dirty="0"/>
          </a:p>
        </p:txBody>
      </p:sp>
      <p:pic>
        <p:nvPicPr>
          <p:cNvPr id="30" name="Image 2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90" y="1772816"/>
            <a:ext cx="3710012" cy="115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 3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72"/>
          <a:stretch/>
        </p:blipFill>
        <p:spPr bwMode="auto">
          <a:xfrm>
            <a:off x="5433990" y="4797152"/>
            <a:ext cx="3711600" cy="115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Connecteur droit 31"/>
          <p:cNvCxnSpPr/>
          <p:nvPr/>
        </p:nvCxnSpPr>
        <p:spPr>
          <a:xfrm>
            <a:off x="5311765" y="1344140"/>
            <a:ext cx="3832235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311764" y="1091407"/>
            <a:ext cx="1858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20 dernières années</a:t>
            </a:r>
            <a:endParaRPr lang="fr-FR" sz="1200" i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5939894" y="3489958"/>
            <a:ext cx="2699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 </a:t>
            </a:r>
            <a:r>
              <a:rPr lang="fr-FR" b="1" u="sng" dirty="0" smtClean="0"/>
              <a:t>2017</a:t>
            </a:r>
            <a:endParaRPr lang="fr-FR" b="1" u="sng" dirty="0" smtClean="0">
              <a:sym typeface="Wingdings" panose="05000000000000000000" pitchFamily="2" charset="2"/>
            </a:endParaRPr>
          </a:p>
          <a:p>
            <a:pPr algn="ctr"/>
            <a:r>
              <a:rPr lang="fr-FR" b="1" dirty="0" smtClean="0">
                <a:sym typeface="Wingdings" panose="05000000000000000000" pitchFamily="2" charset="2"/>
              </a:rPr>
              <a:t>Faibles apports continentaux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063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27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41800870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 et biologiquement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Chlorophylle </a:t>
            </a:r>
            <a:r>
              <a:rPr lang="fr-FR" b="1" i="1" dirty="0" smtClean="0"/>
              <a:t>a</a:t>
            </a:r>
            <a:endParaRPr lang="fr-FR" b="1" dirty="0"/>
          </a:p>
        </p:txBody>
      </p:sp>
      <p:pic>
        <p:nvPicPr>
          <p:cNvPr id="19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777032"/>
              </p:ext>
            </p:extLst>
          </p:nvPr>
        </p:nvGraphicFramePr>
        <p:xfrm>
          <a:off x="446874" y="859600"/>
          <a:ext cx="8250254" cy="290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ZoneTexte 4"/>
          <p:cNvSpPr txBox="1"/>
          <p:nvPr/>
        </p:nvSpPr>
        <p:spPr>
          <a:xfrm>
            <a:off x="1018718" y="3930432"/>
            <a:ext cx="3632795" cy="23519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9" name="ZoneTexte 18"/>
          <p:cNvSpPr txBox="1"/>
          <p:nvPr/>
        </p:nvSpPr>
        <p:spPr>
          <a:xfrm>
            <a:off x="4717773" y="3891619"/>
            <a:ext cx="3733386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30" name="Accolade fermante 29"/>
          <p:cNvSpPr/>
          <p:nvPr/>
        </p:nvSpPr>
        <p:spPr>
          <a:xfrm rot="5400000">
            <a:off x="2647278" y="1966829"/>
            <a:ext cx="216651" cy="3632794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1" name="Accolade fermante 30"/>
          <p:cNvSpPr/>
          <p:nvPr/>
        </p:nvSpPr>
        <p:spPr>
          <a:xfrm rot="5400000">
            <a:off x="6380156" y="1857741"/>
            <a:ext cx="223091" cy="3839401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2" name="ZoneTexte 31"/>
          <p:cNvSpPr txBox="1"/>
          <p:nvPr/>
        </p:nvSpPr>
        <p:spPr>
          <a:xfrm>
            <a:off x="3203848" y="1844824"/>
            <a:ext cx="229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Différences d’intensité dans les bloom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4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28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36406473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Deux années différentes hydrologiquement et biologiquement</a:t>
            </a: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 rot="16200000">
            <a:off x="-59623" y="5459973"/>
            <a:ext cx="6222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Salinité</a:t>
            </a:r>
            <a:endParaRPr lang="fr-FR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3044535" y="4509120"/>
            <a:ext cx="663369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300192" y="5129113"/>
            <a:ext cx="26997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Successions de bloom d’intensités variées ces 20 dernières années</a:t>
            </a:r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20715" y="4617132"/>
            <a:ext cx="4595301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4253" y="4370620"/>
            <a:ext cx="1858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20 dernières années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Chlorophylle </a:t>
            </a:r>
            <a:r>
              <a:rPr lang="fr-FR" b="1" i="1" dirty="0" smtClean="0"/>
              <a:t>a</a:t>
            </a:r>
            <a:endParaRPr lang="fr-FR" b="1" dirty="0"/>
          </a:p>
        </p:txBody>
      </p:sp>
      <p:pic>
        <p:nvPicPr>
          <p:cNvPr id="19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Graphique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976178"/>
              </p:ext>
            </p:extLst>
          </p:nvPr>
        </p:nvGraphicFramePr>
        <p:xfrm>
          <a:off x="446874" y="859600"/>
          <a:ext cx="8250254" cy="290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8" name="ZoneTexte 4"/>
          <p:cNvSpPr txBox="1"/>
          <p:nvPr/>
        </p:nvSpPr>
        <p:spPr>
          <a:xfrm>
            <a:off x="1018718" y="3930432"/>
            <a:ext cx="3632795" cy="23519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</a:p>
        </p:txBody>
      </p:sp>
      <p:sp>
        <p:nvSpPr>
          <p:cNvPr id="29" name="ZoneTexte 18"/>
          <p:cNvSpPr txBox="1"/>
          <p:nvPr/>
        </p:nvSpPr>
        <p:spPr>
          <a:xfrm>
            <a:off x="4717773" y="3891619"/>
            <a:ext cx="3733386" cy="31281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30" name="Accolade fermante 29"/>
          <p:cNvSpPr/>
          <p:nvPr/>
        </p:nvSpPr>
        <p:spPr>
          <a:xfrm rot="5400000">
            <a:off x="2647278" y="1966829"/>
            <a:ext cx="216651" cy="3632794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1" name="Accolade fermante 30"/>
          <p:cNvSpPr/>
          <p:nvPr/>
        </p:nvSpPr>
        <p:spPr>
          <a:xfrm rot="5400000">
            <a:off x="6380156" y="1857741"/>
            <a:ext cx="223091" cy="3839401"/>
          </a:xfrm>
          <a:prstGeom prst="rightBrace">
            <a:avLst>
              <a:gd name="adj1" fmla="val 26852"/>
              <a:gd name="adj2" fmla="val 4767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1100"/>
          </a:p>
        </p:txBody>
      </p:sp>
      <p:sp>
        <p:nvSpPr>
          <p:cNvPr id="32" name="ZoneTexte 31"/>
          <p:cNvSpPr txBox="1"/>
          <p:nvPr/>
        </p:nvSpPr>
        <p:spPr>
          <a:xfrm>
            <a:off x="3203848" y="1844824"/>
            <a:ext cx="2296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Différences d’intensité dans les bloom</a:t>
            </a:r>
            <a:endParaRPr lang="fr-FR" dirty="0"/>
          </a:p>
        </p:txBody>
      </p:sp>
      <p:pic>
        <p:nvPicPr>
          <p:cNvPr id="33" name="Image 32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0"/>
          <a:stretch/>
        </p:blipFill>
        <p:spPr bwMode="auto">
          <a:xfrm>
            <a:off x="109938" y="4725144"/>
            <a:ext cx="6155874" cy="2132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01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29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204591582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339752" y="865977"/>
            <a:ext cx="55863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Carbone Organique Dissous global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891297" y="5585370"/>
            <a:ext cx="677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Pas d’évolution significative en période de bloom </a:t>
            </a:r>
            <a:r>
              <a:rPr lang="fr-FR" dirty="0" err="1" smtClean="0"/>
              <a:t>phytoplanctonique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08" y="1415991"/>
            <a:ext cx="6404624" cy="3613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ensées 69"/>
          <p:cNvSpPr/>
          <p:nvPr/>
        </p:nvSpPr>
        <p:spPr>
          <a:xfrm rot="838371">
            <a:off x="1644564" y="643627"/>
            <a:ext cx="1097650" cy="772146"/>
          </a:xfrm>
          <a:prstGeom prst="cloudCallout">
            <a:avLst>
              <a:gd name="adj1" fmla="val -27220"/>
              <a:gd name="adj2" fmla="val 8268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Pensées 63"/>
          <p:cNvSpPr/>
          <p:nvPr/>
        </p:nvSpPr>
        <p:spPr>
          <a:xfrm rot="20959501">
            <a:off x="1090421" y="703351"/>
            <a:ext cx="832068" cy="642056"/>
          </a:xfrm>
          <a:prstGeom prst="cloudCallout">
            <a:avLst>
              <a:gd name="adj1" fmla="val -27220"/>
              <a:gd name="adj2" fmla="val 82683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r="5862" b="25147"/>
          <a:stretch/>
        </p:blipFill>
        <p:spPr bwMode="auto">
          <a:xfrm>
            <a:off x="0" y="2084672"/>
            <a:ext cx="9144000" cy="47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 descr="Comment cultiver le pin des Landes ou pin maritime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/>
          <a:stretch/>
        </p:blipFill>
        <p:spPr bwMode="auto">
          <a:xfrm>
            <a:off x="-460825" y="1111623"/>
            <a:ext cx="1498978" cy="18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Flèche droite rayée 50"/>
          <p:cNvSpPr/>
          <p:nvPr/>
        </p:nvSpPr>
        <p:spPr>
          <a:xfrm rot="2055064">
            <a:off x="623886" y="2965072"/>
            <a:ext cx="2498102" cy="507057"/>
          </a:xfrm>
          <a:prstGeom prst="stripedRightArrow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0" name="Picture 6" descr="Arbre photo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5" y="1115737"/>
            <a:ext cx="17046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Draw a Realistic Tree - DrawingNow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9"/>
          <a:stretch/>
        </p:blipFill>
        <p:spPr bwMode="auto">
          <a:xfrm flipH="1">
            <a:off x="-556121" y="1637867"/>
            <a:ext cx="1722737" cy="14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bre Dessin Couleu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5" y="1185234"/>
            <a:ext cx="2304256" cy="16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oleil 1"/>
          <p:cNvSpPr/>
          <p:nvPr/>
        </p:nvSpPr>
        <p:spPr>
          <a:xfrm rot="836372">
            <a:off x="7996229" y="1143219"/>
            <a:ext cx="1116866" cy="1065242"/>
          </a:xfrm>
          <a:prstGeom prst="sun">
            <a:avLst>
              <a:gd name="adj" fmla="val 33587"/>
            </a:avLst>
          </a:prstGeom>
          <a:gradFill flip="none" rotWithShape="1">
            <a:gsLst>
              <a:gs pos="0">
                <a:srgbClr val="FFC000"/>
              </a:gs>
              <a:gs pos="67000">
                <a:srgbClr val="FFFF00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535734" y="6303555"/>
            <a:ext cx="225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Echanges avec les eaux interstitielles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52" y="3539816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9284">
            <a:off x="6752080" y="3649198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77" y="3686747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5333">
            <a:off x="6853616" y="3457871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7532">
            <a:off x="6512185" y="3447825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3932">
            <a:off x="6392993" y="3565497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34">
            <a:off x="6702334" y="3401717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6167381" y="3845853"/>
            <a:ext cx="245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Production primaire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Explosion 1 33"/>
          <p:cNvSpPr/>
          <p:nvPr/>
        </p:nvSpPr>
        <p:spPr>
          <a:xfrm>
            <a:off x="5462767" y="4551953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xplosion 1 34"/>
          <p:cNvSpPr/>
          <p:nvPr/>
        </p:nvSpPr>
        <p:spPr>
          <a:xfrm>
            <a:off x="5463563" y="4704353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xplosion 1 35"/>
          <p:cNvSpPr/>
          <p:nvPr/>
        </p:nvSpPr>
        <p:spPr>
          <a:xfrm>
            <a:off x="5615167" y="4704353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xplosion 1 36"/>
          <p:cNvSpPr/>
          <p:nvPr/>
        </p:nvSpPr>
        <p:spPr>
          <a:xfrm>
            <a:off x="5310367" y="4676618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xplosion 1 37"/>
          <p:cNvSpPr/>
          <p:nvPr/>
        </p:nvSpPr>
        <p:spPr>
          <a:xfrm>
            <a:off x="5386567" y="4804208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xplosion 1 38"/>
          <p:cNvSpPr/>
          <p:nvPr/>
        </p:nvSpPr>
        <p:spPr>
          <a:xfrm>
            <a:off x="5544746" y="4804208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xplosion 1 39"/>
          <p:cNvSpPr/>
          <p:nvPr/>
        </p:nvSpPr>
        <p:spPr>
          <a:xfrm>
            <a:off x="5544746" y="4615027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xplosion 1 40"/>
          <p:cNvSpPr/>
          <p:nvPr/>
        </p:nvSpPr>
        <p:spPr>
          <a:xfrm>
            <a:off x="5386567" y="4625556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554681" y="4442778"/>
            <a:ext cx="19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Utilisation par les hétérotrophes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Éclair 42"/>
          <p:cNvSpPr/>
          <p:nvPr/>
        </p:nvSpPr>
        <p:spPr>
          <a:xfrm rot="20463207" flipH="1">
            <a:off x="8107426" y="2415176"/>
            <a:ext cx="499864" cy="648072"/>
          </a:xfrm>
          <a:prstGeom prst="lightningBol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7437950" y="3218601"/>
            <a:ext cx="2684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  <a:latin typeface="+mj-lt"/>
              </a:rPr>
              <a:t>Photo-oxydation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Forme libre 44"/>
          <p:cNvSpPr/>
          <p:nvPr/>
        </p:nvSpPr>
        <p:spPr>
          <a:xfrm>
            <a:off x="1355333" y="4541989"/>
            <a:ext cx="1758462" cy="844062"/>
          </a:xfrm>
          <a:custGeom>
            <a:avLst/>
            <a:gdLst>
              <a:gd name="connsiteX0" fmla="*/ 0 w 1758462"/>
              <a:gd name="connsiteY0" fmla="*/ 844062 h 844062"/>
              <a:gd name="connsiteX1" fmla="*/ 1396721 w 1758462"/>
              <a:gd name="connsiteY1" fmla="*/ 432079 h 844062"/>
              <a:gd name="connsiteX2" fmla="*/ 1758462 w 1758462"/>
              <a:gd name="connsiteY2" fmla="*/ 0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8462" h="844062">
                <a:moveTo>
                  <a:pt x="0" y="844062"/>
                </a:moveTo>
                <a:cubicBezTo>
                  <a:pt x="551822" y="708409"/>
                  <a:pt x="1103644" y="572756"/>
                  <a:pt x="1396721" y="432079"/>
                </a:cubicBezTo>
                <a:cubicBezTo>
                  <a:pt x="1689798" y="291402"/>
                  <a:pt x="1724130" y="145701"/>
                  <a:pt x="1758462" y="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1371780" y="4357370"/>
            <a:ext cx="1507253" cy="663192"/>
          </a:xfrm>
          <a:custGeom>
            <a:avLst/>
            <a:gdLst>
              <a:gd name="connsiteX0" fmla="*/ 0 w 1507253"/>
              <a:gd name="connsiteY0" fmla="*/ 663192 h 663192"/>
              <a:gd name="connsiteX1" fmla="*/ 1045029 w 1507253"/>
              <a:gd name="connsiteY1" fmla="*/ 120581 h 663192"/>
              <a:gd name="connsiteX2" fmla="*/ 1507253 w 1507253"/>
              <a:gd name="connsiteY2" fmla="*/ 0 h 66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07253" h="663192">
                <a:moveTo>
                  <a:pt x="0" y="663192"/>
                </a:moveTo>
                <a:cubicBezTo>
                  <a:pt x="396910" y="447152"/>
                  <a:pt x="793820" y="231113"/>
                  <a:pt x="1045029" y="120581"/>
                </a:cubicBezTo>
                <a:cubicBezTo>
                  <a:pt x="1296238" y="10049"/>
                  <a:pt x="1401745" y="5024"/>
                  <a:pt x="1507253" y="0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-322081" y="502056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Apports souterrains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6549726" y="5640363"/>
            <a:ext cx="0" cy="66319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 flipV="1">
            <a:off x="6702126" y="5640363"/>
            <a:ext cx="0" cy="66319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V="1">
            <a:off x="6860582" y="5640363"/>
            <a:ext cx="0" cy="663192"/>
          </a:xfrm>
          <a:prstGeom prst="straightConnector1">
            <a:avLst/>
          </a:prstGeom>
          <a:ln w="2857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0" y="3039109"/>
            <a:ext cx="1844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Apports continentaux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Flèche courbée vers la gauche 52"/>
          <p:cNvSpPr/>
          <p:nvPr/>
        </p:nvSpPr>
        <p:spPr>
          <a:xfrm rot="2700915">
            <a:off x="3178875" y="5559729"/>
            <a:ext cx="414957" cy="726335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370254" y="493595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Floculation</a:t>
            </a:r>
          </a:p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Sédimentation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Flèche droite rayée 54"/>
          <p:cNvSpPr/>
          <p:nvPr/>
        </p:nvSpPr>
        <p:spPr>
          <a:xfrm rot="10800000">
            <a:off x="8430747" y="4633083"/>
            <a:ext cx="1126699" cy="507057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7432143" y="5080469"/>
            <a:ext cx="156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Apports océaniques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Flèche courbée vers la gauche 56"/>
          <p:cNvSpPr/>
          <p:nvPr/>
        </p:nvSpPr>
        <p:spPr>
          <a:xfrm rot="14209833">
            <a:off x="3967235" y="5525531"/>
            <a:ext cx="414957" cy="726335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4154083" y="544111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Dissolution</a:t>
            </a:r>
          </a:p>
          <a:p>
            <a:pPr algn="ctr"/>
            <a:r>
              <a:rPr lang="fr-FR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Resuspension</a:t>
            </a:r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668" y="3401777"/>
            <a:ext cx="839692" cy="813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3149278" y="4583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Adsorption</a:t>
            </a:r>
          </a:p>
          <a:p>
            <a:pPr algn="ctr"/>
            <a:endParaRPr lang="fr-FR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Flèche courbée vers la gauche 60"/>
          <p:cNvSpPr/>
          <p:nvPr/>
        </p:nvSpPr>
        <p:spPr>
          <a:xfrm rot="16500664" flipH="1">
            <a:off x="4363305" y="3806505"/>
            <a:ext cx="249201" cy="588648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2" name="Flèche courbée vers la gauche 61"/>
          <p:cNvSpPr/>
          <p:nvPr/>
        </p:nvSpPr>
        <p:spPr>
          <a:xfrm rot="11403359" flipH="1">
            <a:off x="3902232" y="4101705"/>
            <a:ext cx="305319" cy="547685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314533" y="3623815"/>
            <a:ext cx="1240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Désorption</a:t>
            </a:r>
            <a:endParaRPr lang="fr-FR" dirty="0"/>
          </a:p>
        </p:txBody>
      </p:sp>
      <p:sp>
        <p:nvSpPr>
          <p:cNvPr id="66" name="Ellipse 65"/>
          <p:cNvSpPr/>
          <p:nvPr/>
        </p:nvSpPr>
        <p:spPr>
          <a:xfrm>
            <a:off x="3711172" y="4152111"/>
            <a:ext cx="116982" cy="1261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4429414" y="3954715"/>
            <a:ext cx="116982" cy="1261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282262" y="1999004"/>
            <a:ext cx="4485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astellar" panose="020A0402060406010301" pitchFamily="18" charset="0"/>
              </a:rPr>
              <a:t>CONTINUUM TERRE-MER</a:t>
            </a:r>
            <a:endParaRPr lang="fr-FR" b="1" dirty="0">
              <a:solidFill>
                <a:schemeClr val="accent5">
                  <a:lumMod val="50000"/>
                </a:schemeClr>
              </a:solidFill>
              <a:latin typeface="Castellar" panose="020A0402060406010301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5400000">
            <a:off x="815100" y="1652025"/>
            <a:ext cx="1504961" cy="669418"/>
          </a:xfrm>
          <a:prstGeom prst="rightArrow">
            <a:avLst/>
          </a:prstGeom>
          <a:solidFill>
            <a:srgbClr val="DBEEF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3282262" y="2368336"/>
            <a:ext cx="4485015" cy="444439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Pourquoi étudier la MOD dans les milieux côtiers ?</a:t>
            </a:r>
            <a:endParaRPr lang="fr-FR" sz="2000" b="1" dirty="0"/>
          </a:p>
        </p:txBody>
      </p:sp>
      <p:sp>
        <p:nvSpPr>
          <p:cNvPr id="5" name="Pensées 4"/>
          <p:cNvSpPr/>
          <p:nvPr/>
        </p:nvSpPr>
        <p:spPr>
          <a:xfrm rot="475203">
            <a:off x="1349640" y="777540"/>
            <a:ext cx="1176029" cy="844381"/>
          </a:xfrm>
          <a:prstGeom prst="cloudCallout">
            <a:avLst>
              <a:gd name="adj1" fmla="val -45080"/>
              <a:gd name="adj2" fmla="val 32422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1" name="Diagramme 70"/>
          <p:cNvGraphicFramePr/>
          <p:nvPr>
            <p:extLst>
              <p:ext uri="{D42A27DB-BD31-4B8C-83A1-F6EECF244321}">
                <p14:modId xmlns:p14="http://schemas.microsoft.com/office/powerpoint/2010/main" val="3990186135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3926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30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9797773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6"/>
            <a:ext cx="28083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BP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2106172"/>
            <a:ext cx="4058288" cy="21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6460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60785" y="768242"/>
            <a:ext cx="8411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-&gt; Pas d’évolution significative en période de bloom </a:t>
            </a:r>
            <a:r>
              <a:rPr lang="fr-FR" dirty="0" err="1" smtClean="0"/>
              <a:t>phytoplanctonique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Pourtant il se passe quelque chose pour l’ensemble des familles de composés étudiées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60785" y="1763524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Biopolymères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076056" y="1749969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Substances Humiques</a:t>
            </a:r>
            <a:endParaRPr lang="fr-FR" b="1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2" y="4734651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31488"/>
            <a:ext cx="4057200" cy="21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ZoneTexte 29"/>
          <p:cNvSpPr txBox="1"/>
          <p:nvPr/>
        </p:nvSpPr>
        <p:spPr>
          <a:xfrm>
            <a:off x="5080553" y="4362156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Building-Blocks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60784" y="4365319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1962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31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650346591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683568" y="2132856"/>
            <a:ext cx="280831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BP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" y="2106172"/>
            <a:ext cx="4058288" cy="21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2" y="4734651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31488"/>
            <a:ext cx="4057200" cy="21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6460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760785" y="768242"/>
            <a:ext cx="819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-&gt; Pas d’évolution significative en période de bloom </a:t>
            </a:r>
            <a:r>
              <a:rPr lang="fr-FR" dirty="0" err="1" smtClean="0"/>
              <a:t>phytoplanctonique</a:t>
            </a:r>
            <a:endParaRPr lang="fr-FR" dirty="0" smtClean="0"/>
          </a:p>
          <a:p>
            <a:endParaRPr lang="fr-FR" dirty="0"/>
          </a:p>
          <a:p>
            <a:r>
              <a:rPr lang="fr-FR" b="1" dirty="0" smtClean="0"/>
              <a:t>Pourtant il se passe quelque chose pour plusieurs des familles de composés étudiées</a:t>
            </a:r>
            <a:endParaRPr lang="fr-FR" b="1" dirty="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115616" y="2492896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2699792" y="2492896"/>
            <a:ext cx="360040" cy="329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7092280" y="2637337"/>
            <a:ext cx="360040" cy="329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7064660" y="4970138"/>
            <a:ext cx="360040" cy="329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879812" y="5244206"/>
            <a:ext cx="360040" cy="329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5532269" y="5202775"/>
            <a:ext cx="180020" cy="1908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60785" y="1763524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Biopolymères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076056" y="1749969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Substances Humiques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5080553" y="4362156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Building-Blocks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60784" y="4365319"/>
            <a:ext cx="33791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476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32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72903828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15016" y="827420"/>
            <a:ext cx="4377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Biopolymères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7" y="1214378"/>
            <a:ext cx="5366329" cy="28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701574" y="1412776"/>
            <a:ext cx="334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Excrétion par le phytoplancton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64088" y="8274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(&gt;10 kDa) </a:t>
            </a:r>
            <a:r>
              <a:rPr lang="fr-FR" i="1" dirty="0" smtClean="0"/>
              <a:t>(polysaccharides, protéines)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2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33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775875218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15016" y="827420"/>
            <a:ext cx="4377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Biopolymères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7" y="1214378"/>
            <a:ext cx="5366329" cy="28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46456" y="1412776"/>
            <a:ext cx="359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Excrétion par le phytoplancton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</a:rPr>
              <a:t>Production lors de la dégradation bactérienne du bloom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800000" y="1484784"/>
            <a:ext cx="792088" cy="1080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364088" y="8274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(&gt;10 kDa) </a:t>
            </a:r>
            <a:r>
              <a:rPr lang="fr-FR" i="1" dirty="0" smtClean="0"/>
              <a:t>(polysaccharides, protéines)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74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34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22606670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15016" y="827420"/>
            <a:ext cx="4377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Biopolymères</a:t>
            </a:r>
            <a:endParaRPr lang="fr-FR" b="1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27" y="1214378"/>
            <a:ext cx="5366329" cy="28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546456" y="1412776"/>
            <a:ext cx="359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Excrétion par le phytoplancton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2"/>
                </a:solidFill>
              </a:rPr>
              <a:t>Production lors de la dégradation bactérienne du bloom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Chl</a:t>
            </a:r>
            <a:r>
              <a:rPr lang="fr-FR" i="1" dirty="0" err="1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phéo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: Dégradation du bloom lors des pics en BP</a:t>
            </a:r>
            <a:endParaRPr lang="fr-FR" dirty="0" smtClean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1800000" y="1484784"/>
            <a:ext cx="792088" cy="108012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" y="4062122"/>
            <a:ext cx="5357119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2196044" y="2132856"/>
            <a:ext cx="0" cy="3456384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139952" y="1844824"/>
            <a:ext cx="0" cy="3606614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995936" y="2289939"/>
            <a:ext cx="0" cy="2699834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769884" y="2289939"/>
            <a:ext cx="0" cy="308327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64088" y="827420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(&gt;10 kDa) </a:t>
            </a:r>
            <a:r>
              <a:rPr lang="fr-FR" i="1" dirty="0" smtClean="0"/>
              <a:t>(polysaccharides, protéines)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3692790"/>
            <a:ext cx="1403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Chl</a:t>
            </a:r>
            <a:r>
              <a:rPr lang="fr-FR" b="1" i="1" dirty="0" err="1" smtClean="0"/>
              <a:t>a</a:t>
            </a:r>
            <a:r>
              <a:rPr lang="fr-FR" b="1" dirty="0" smtClean="0"/>
              <a:t>/</a:t>
            </a:r>
            <a:r>
              <a:rPr lang="fr-FR" b="1" dirty="0" err="1" smtClean="0"/>
              <a:t>phéo</a:t>
            </a:r>
            <a:endParaRPr lang="fr-FR" b="1" dirty="0"/>
          </a:p>
        </p:txBody>
      </p:sp>
      <p:pic>
        <p:nvPicPr>
          <p:cNvPr id="20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8" y="4218940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" y="1165048"/>
            <a:ext cx="5465118" cy="289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35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481038998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15016" y="827420"/>
            <a:ext cx="4377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546456" y="1412776"/>
            <a:ext cx="3597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Associés à la dégradation du phytoplancton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Léger décalage avec les maxima des biopolymères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" y="4062122"/>
            <a:ext cx="5357119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>
            <a:off x="2252003" y="2333930"/>
            <a:ext cx="0" cy="3456384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4355976" y="2300078"/>
            <a:ext cx="0" cy="3003201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995936" y="2613585"/>
            <a:ext cx="0" cy="2376188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123728" y="2456460"/>
            <a:ext cx="0" cy="3083277"/>
          </a:xfrm>
          <a:prstGeom prst="straightConnector1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5364088" y="688920"/>
            <a:ext cx="377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(&lt;350 Da) </a:t>
            </a:r>
            <a:r>
              <a:rPr lang="fr-FR" i="1" dirty="0" smtClean="0"/>
              <a:t>(mélange complexe – entre autre : acides aminés, sucres...)</a:t>
            </a:r>
            <a:endParaRPr lang="fr-FR" dirty="0"/>
          </a:p>
        </p:txBody>
      </p:sp>
      <p:pic>
        <p:nvPicPr>
          <p:cNvPr id="23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8" y="4218940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0" y="3692790"/>
            <a:ext cx="14036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err="1" smtClean="0"/>
              <a:t>Chl</a:t>
            </a:r>
            <a:r>
              <a:rPr lang="fr-FR" b="1" i="1" dirty="0" err="1" smtClean="0"/>
              <a:t>a</a:t>
            </a:r>
            <a:r>
              <a:rPr lang="fr-FR" b="1" dirty="0" smtClean="0"/>
              <a:t>/</a:t>
            </a:r>
            <a:r>
              <a:rPr lang="fr-FR" b="1" dirty="0" err="1" smtClean="0"/>
              <a:t>phéo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73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36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9734110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62" y="1412776"/>
            <a:ext cx="59768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1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37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780153188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4581128"/>
            <a:ext cx="721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Persistance des bactéries à l’été 2018 : concentrations en LMWN élevées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62" y="1412776"/>
            <a:ext cx="59768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707392"/>
              </p:ext>
            </p:extLst>
          </p:nvPr>
        </p:nvGraphicFramePr>
        <p:xfrm>
          <a:off x="611560" y="1434963"/>
          <a:ext cx="6552728" cy="236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46" y="1434963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4750" y="1687375"/>
            <a:ext cx="666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4243" y="1484784"/>
            <a:ext cx="1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1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86EA5F-A243-4605-90FB-9D8D834633F1}" type="slidenum">
              <a:rPr lang="fr-FR" smtClean="0"/>
              <a:pPr/>
              <a:t>38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34522296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4581128"/>
            <a:ext cx="7270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Persistance des bactéries à l’été 2018 : concentrations en LMWN élevées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Dégradation de la MOD pour assimilation 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62" y="1412776"/>
            <a:ext cx="59768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847072"/>
              </p:ext>
            </p:extLst>
          </p:nvPr>
        </p:nvGraphicFramePr>
        <p:xfrm>
          <a:off x="611560" y="1434963"/>
          <a:ext cx="6552728" cy="236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46" y="1434963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4750" y="1687375"/>
            <a:ext cx="666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4243" y="1484784"/>
            <a:ext cx="1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39552" y="5733256"/>
            <a:ext cx="1440160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Phyto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123728" y="623731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3848" y="5912135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Biopolymères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932040" y="623731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12160" y="6029718"/>
            <a:ext cx="1178067" cy="4129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LMWN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7992702" y="5821553"/>
            <a:ext cx="864096" cy="82923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Btr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334243" y="6244537"/>
            <a:ext cx="6293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979712" y="565052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565052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036870" y="58807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47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286EA5F-A243-4605-90FB-9D8D834633F1}" type="slidenum">
              <a:rPr lang="fr-FR" smtClean="0"/>
              <a:pPr/>
              <a:t>39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82487111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816430" y="865977"/>
            <a:ext cx="169167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LMWN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99592" y="4581128"/>
            <a:ext cx="7270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Persistance des bactéries à l’été 2018 : concentrations en LMWN élevées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Dégradation de la MOD pour assimilation ?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962" y="1412776"/>
            <a:ext cx="59768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404664"/>
            <a:ext cx="451371" cy="45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21114"/>
              </p:ext>
            </p:extLst>
          </p:nvPr>
        </p:nvGraphicFramePr>
        <p:xfrm>
          <a:off x="611560" y="1434963"/>
          <a:ext cx="6552728" cy="236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46" y="1434963"/>
            <a:ext cx="866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24750" y="1687375"/>
            <a:ext cx="666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rrowheads="1"/>
          </p:cNvPicPr>
          <p:nvPr/>
        </p:nvPicPr>
        <p:blipFill>
          <a:blip r:embed="rId1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44243" y="1484784"/>
            <a:ext cx="1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539552" y="5733256"/>
            <a:ext cx="1440160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Phyto</a:t>
            </a:r>
            <a:endParaRPr lang="fr-FR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2123728" y="623731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03848" y="5912135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Biopolymères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4932040" y="6237312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12160" y="6029718"/>
            <a:ext cx="1178067" cy="4129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LMWN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7992702" y="5821553"/>
            <a:ext cx="864096" cy="82923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Btr</a:t>
            </a:r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7334243" y="6244537"/>
            <a:ext cx="6293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979712" y="565052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565052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7036870" y="58807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?</a:t>
            </a:r>
          </a:p>
        </p:txBody>
      </p:sp>
      <p:sp>
        <p:nvSpPr>
          <p:cNvPr id="3" name="Arc 2"/>
          <p:cNvSpPr/>
          <p:nvPr/>
        </p:nvSpPr>
        <p:spPr>
          <a:xfrm>
            <a:off x="6804248" y="5227459"/>
            <a:ext cx="1616585" cy="1039284"/>
          </a:xfrm>
          <a:prstGeom prst="arc">
            <a:avLst>
              <a:gd name="adj1" fmla="val 10933170"/>
              <a:gd name="adj2" fmla="val 82728"/>
            </a:avLst>
          </a:prstGeom>
          <a:ln w="1905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036870" y="494281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Excrétion ?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9603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5" y="990515"/>
            <a:ext cx="9278938" cy="538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à coins arrondis 44"/>
          <p:cNvSpPr/>
          <p:nvPr/>
        </p:nvSpPr>
        <p:spPr>
          <a:xfrm>
            <a:off x="656997" y="1743717"/>
            <a:ext cx="4426370" cy="4392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space réservé du numéro de diapositive 5"/>
          <p:cNvSpPr txBox="1">
            <a:spLocks/>
          </p:cNvSpPr>
          <p:nvPr/>
        </p:nvSpPr>
        <p:spPr>
          <a:xfrm>
            <a:off x="-2098496" y="29014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E7BAD1-1327-4909-ACA5-A18160DFE7A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168" y="-2114128"/>
            <a:ext cx="9122602" cy="532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à coins arrondis 33"/>
          <p:cNvSpPr/>
          <p:nvPr/>
        </p:nvSpPr>
        <p:spPr>
          <a:xfrm>
            <a:off x="-4331725" y="-1466056"/>
            <a:ext cx="184981" cy="102270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à coins arrondis 34"/>
          <p:cNvSpPr/>
          <p:nvPr/>
        </p:nvSpPr>
        <p:spPr>
          <a:xfrm>
            <a:off x="-8472184" y="-241920"/>
            <a:ext cx="8280920" cy="30243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-6313103" y="882588"/>
            <a:ext cx="1487371" cy="325485"/>
          </a:xfrm>
          <a:prstGeom prst="rect">
            <a:avLst/>
          </a:prstGeom>
          <a:solidFill>
            <a:srgbClr val="008A3E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Protéines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6527968" y="1352176"/>
            <a:ext cx="1152128" cy="383271"/>
          </a:xfrm>
          <a:prstGeom prst="rect">
            <a:avLst/>
          </a:prstGeom>
          <a:solidFill>
            <a:srgbClr val="FFC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Humiques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6889167" y="1887847"/>
            <a:ext cx="1152128" cy="383271"/>
          </a:xfrm>
          <a:prstGeom prst="rect">
            <a:avLst/>
          </a:prstGeom>
          <a:solidFill>
            <a:srgbClr val="FFC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Fulviques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7248048" y="483820"/>
            <a:ext cx="1296144" cy="325485"/>
          </a:xfrm>
          <a:prstGeom prst="rect">
            <a:avLst/>
          </a:prstGeom>
          <a:solidFill>
            <a:srgbClr val="008A3E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Peptides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7465231" y="-241920"/>
            <a:ext cx="1152128" cy="504056"/>
          </a:xfrm>
          <a:prstGeom prst="rect">
            <a:avLst/>
          </a:prstGeom>
          <a:solidFill>
            <a:srgbClr val="93CDD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Acides aminés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7824112" y="882588"/>
            <a:ext cx="1152128" cy="897248"/>
          </a:xfrm>
          <a:prstGeom prst="rect">
            <a:avLst/>
          </a:prstGeom>
          <a:solidFill>
            <a:srgbClr val="93CDD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Petits complexes organiques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-4195345" y="-1538064"/>
            <a:ext cx="0" cy="45365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-8328168" y="-731249"/>
            <a:ext cx="648794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-5792614" y="454928"/>
            <a:ext cx="2520280" cy="383271"/>
          </a:xfrm>
          <a:prstGeom prst="rect">
            <a:avLst/>
          </a:prstGeom>
          <a:solidFill>
            <a:srgbClr val="008A3E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Polysaccharides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5684602" y="1822614"/>
            <a:ext cx="2108962" cy="383271"/>
          </a:xfrm>
          <a:prstGeom prst="rect">
            <a:avLst/>
          </a:prstGeom>
          <a:solidFill>
            <a:srgbClr val="FFC000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 smtClean="0">
                <a:solidFill>
                  <a:schemeClr val="tx1"/>
                </a:solidFill>
              </a:rPr>
              <a:t>Aggrégats</a:t>
            </a:r>
            <a:r>
              <a:rPr lang="fr-FR" sz="1600" b="1" dirty="0" smtClean="0">
                <a:solidFill>
                  <a:schemeClr val="tx1"/>
                </a:solidFill>
              </a:rPr>
              <a:t> humiques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5303832" y="1309569"/>
            <a:ext cx="2031498" cy="383271"/>
          </a:xfrm>
          <a:prstGeom prst="rect">
            <a:avLst/>
          </a:prstGeom>
          <a:solidFill>
            <a:srgbClr val="C4BD97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Débris cellulaires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-5607138" y="-12671"/>
            <a:ext cx="2823586" cy="383271"/>
          </a:xfrm>
          <a:prstGeom prst="rect">
            <a:avLst/>
          </a:prstGeom>
          <a:solidFill>
            <a:srgbClr val="D7E4BD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Virus      Bactéries	Algues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5607138" y="2271118"/>
            <a:ext cx="3399650" cy="511298"/>
          </a:xfrm>
          <a:prstGeom prst="rect">
            <a:avLst/>
          </a:prstGeom>
          <a:solidFill>
            <a:srgbClr val="D9D9D9">
              <a:alpha val="7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Composés organiques adsorbés sur les particules minérales</a:t>
            </a:r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>
            <a:off x="-8328168" y="-729413"/>
            <a:ext cx="640871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 flipV="1">
            <a:off x="5083367" y="2776636"/>
            <a:ext cx="1101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-7455965" y="-1691807"/>
            <a:ext cx="26394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ysClr val="windowText" lastClr="000000"/>
                </a:solidFill>
              </a:rPr>
              <a:t>Dissolved</a:t>
            </a:r>
            <a:r>
              <a:rPr lang="fr-FR" b="1" dirty="0" smtClean="0">
                <a:solidFill>
                  <a:sysClr val="windowText" lastClr="000000"/>
                </a:solidFill>
              </a:rPr>
              <a:t> (DOM)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4134176" y="-1735740"/>
            <a:ext cx="26394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ysClr val="windowText" lastClr="000000"/>
                </a:solidFill>
              </a:rPr>
              <a:t>Particulate</a:t>
            </a:r>
            <a:r>
              <a:rPr lang="fr-FR" b="1" dirty="0" smtClean="0">
                <a:solidFill>
                  <a:sysClr val="windowText" lastClr="000000"/>
                </a:solidFill>
              </a:rPr>
              <a:t> (POM)</a:t>
            </a:r>
            <a:endParaRPr lang="fr-FR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5077072" y="-2030504"/>
            <a:ext cx="468052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0,45 µm : </a:t>
            </a:r>
            <a:r>
              <a:rPr lang="fr-FR" sz="2000" b="1" dirty="0" err="1" smtClean="0">
                <a:solidFill>
                  <a:srgbClr val="FF0000"/>
                </a:solidFill>
              </a:rPr>
              <a:t>conventional</a:t>
            </a:r>
            <a:r>
              <a:rPr lang="fr-FR" sz="2000" b="1" dirty="0" smtClean="0">
                <a:solidFill>
                  <a:srgbClr val="FF0000"/>
                </a:solidFill>
              </a:rPr>
              <a:t> filtration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2805909" y="-1182182"/>
            <a:ext cx="263949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Log (size, m)</a:t>
            </a: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-3805296" y="2883132"/>
            <a:ext cx="27255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ysClr val="windowText" lastClr="000000"/>
                </a:solidFill>
              </a:rPr>
              <a:t>From</a:t>
            </a:r>
            <a:r>
              <a:rPr lang="fr-FR" sz="1400" dirty="0" smtClean="0">
                <a:solidFill>
                  <a:sysClr val="windowText" lastClr="000000"/>
                </a:solidFill>
              </a:rPr>
              <a:t> Lead and Wilkinson, 2006</a:t>
            </a: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53826" y="1088698"/>
            <a:ext cx="4680521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0,45 µm : </a:t>
            </a:r>
            <a:r>
              <a:rPr lang="fr-FR" sz="2000" b="1" dirty="0" err="1" smtClean="0">
                <a:solidFill>
                  <a:schemeClr val="bg1"/>
                </a:solidFill>
              </a:rPr>
              <a:t>conventional</a:t>
            </a:r>
            <a:r>
              <a:rPr lang="fr-FR" sz="2000" b="1" dirty="0" smtClean="0">
                <a:solidFill>
                  <a:schemeClr val="bg1"/>
                </a:solidFill>
              </a:rPr>
              <a:t> filtration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5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/>
              <a:t>2</a:t>
            </a:r>
            <a:r>
              <a:rPr lang="fr-FR" sz="2000" b="1" dirty="0" smtClean="0"/>
              <a:t>. </a:t>
            </a:r>
            <a:r>
              <a:rPr lang="fr-FR" sz="2000" b="1" dirty="0"/>
              <a:t>La matière organique dissoute : une matière hétérogène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316417" y="5992189"/>
            <a:ext cx="117013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7" name="Diagramme 56"/>
          <p:cNvGraphicFramePr/>
          <p:nvPr>
            <p:extLst>
              <p:ext uri="{D42A27DB-BD31-4B8C-83A1-F6EECF244321}">
                <p14:modId xmlns:p14="http://schemas.microsoft.com/office/powerpoint/2010/main" val="18427571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70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40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10001206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865977"/>
            <a:ext cx="61206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Substances Humiques et Building-Blocks</a:t>
            </a:r>
            <a:endParaRPr lang="fr-FR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07" y="1340768"/>
            <a:ext cx="4057200" cy="21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5" y="1340768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82842" y="3356992"/>
            <a:ext cx="677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Fractions de composés théoriquement réfractaires à la dégradation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Augmentation des concentrations lors des blooms</a:t>
            </a:r>
          </a:p>
        </p:txBody>
      </p:sp>
    </p:spTree>
    <p:extLst>
      <p:ext uri="{BB962C8B-B14F-4D97-AF65-F5344CB8AC3E}">
        <p14:creationId xmlns:p14="http://schemas.microsoft.com/office/powerpoint/2010/main" val="31260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5" y="3962925"/>
            <a:ext cx="3874664" cy="25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84116"/>
            <a:ext cx="2133600" cy="365125"/>
          </a:xfrm>
        </p:spPr>
        <p:txBody>
          <a:bodyPr/>
          <a:lstStyle/>
          <a:p>
            <a:fld id="{6286EA5F-A243-4605-90FB-9D8D834633F1}" type="slidenum">
              <a:rPr lang="fr-FR" smtClean="0"/>
              <a:pPr/>
              <a:t>41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93584943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865977"/>
            <a:ext cx="61206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Substances Humiques et Building-Blocks</a:t>
            </a:r>
            <a:endParaRPr lang="fr-FR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26060"/>
            <a:ext cx="4057200" cy="21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289898" y="4876250"/>
            <a:ext cx="720080" cy="36021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82842" y="3356992"/>
            <a:ext cx="677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Fractions de composés théoriquement réfractaires à la dégradation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Augmentation des concentrations lors des blooms</a:t>
            </a:r>
          </a:p>
        </p:txBody>
      </p:sp>
    </p:spTree>
    <p:extLst>
      <p:ext uri="{BB962C8B-B14F-4D97-AF65-F5344CB8AC3E}">
        <p14:creationId xmlns:p14="http://schemas.microsoft.com/office/powerpoint/2010/main" val="16742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10400" y="6484116"/>
            <a:ext cx="2133600" cy="365125"/>
          </a:xfrm>
        </p:spPr>
        <p:txBody>
          <a:bodyPr/>
          <a:lstStyle/>
          <a:p>
            <a:fld id="{6286EA5F-A243-4605-90FB-9D8D834633F1}" type="slidenum">
              <a:rPr lang="fr-FR" smtClean="0"/>
              <a:pPr/>
              <a:t>42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76379948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Résultats SEC-</a:t>
            </a:r>
            <a:r>
              <a:rPr lang="fr-FR" sz="2000" b="1" dirty="0" err="1" smtClean="0"/>
              <a:t>mDEC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9672" y="865977"/>
            <a:ext cx="61206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Substances Humiques et Building-Blocks</a:t>
            </a:r>
            <a:endParaRPr lang="fr-FR" b="1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326060"/>
            <a:ext cx="4057200" cy="21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057200" cy="215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82842" y="3356992"/>
            <a:ext cx="677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Fractions de composés théoriquement réfractaires à la dégradation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Augmentation des concentrations lors des blooms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35" y="3962925"/>
            <a:ext cx="3874664" cy="252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 descr="C:\Users\breitenste\Documents\Model\Thèse R\ACP SOMLIT MOD\ACPautoheteroULTIME.jpe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8" b="3725"/>
          <a:stretch/>
        </p:blipFill>
        <p:spPr bwMode="auto">
          <a:xfrm>
            <a:off x="5455613" y="4038842"/>
            <a:ext cx="3402012" cy="2447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Ellipse 15"/>
          <p:cNvSpPr/>
          <p:nvPr/>
        </p:nvSpPr>
        <p:spPr>
          <a:xfrm>
            <a:off x="7524328" y="5056357"/>
            <a:ext cx="936104" cy="462274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97334" y="6421485"/>
            <a:ext cx="4616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SH : sous-produits de dégradation des BP ?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580112" y="6421485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00000"/>
                </a:solidFill>
              </a:rPr>
              <a:t>BB : Excrétion par le phytoplancton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89898" y="4876250"/>
            <a:ext cx="720080" cy="36021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4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Conclusion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3203847" y="865977"/>
            <a:ext cx="26825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Réactivité liée à la taille</a:t>
            </a:r>
            <a:endParaRPr lang="fr-FR" b="1" dirty="0"/>
          </a:p>
        </p:txBody>
      </p:sp>
      <p:sp>
        <p:nvSpPr>
          <p:cNvPr id="23" name="Ellipse 22"/>
          <p:cNvSpPr/>
          <p:nvPr/>
        </p:nvSpPr>
        <p:spPr>
          <a:xfrm>
            <a:off x="413795" y="3079683"/>
            <a:ext cx="1440160" cy="100811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Phyto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997971" y="3583739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78091" y="3258562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Biopolymères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806283" y="3583739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886403" y="3376145"/>
            <a:ext cx="1178067" cy="4129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LMWN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Explosion 1 27"/>
          <p:cNvSpPr/>
          <p:nvPr/>
        </p:nvSpPr>
        <p:spPr>
          <a:xfrm>
            <a:off x="7866945" y="3167980"/>
            <a:ext cx="864096" cy="82923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Btr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7208486" y="3590964"/>
            <a:ext cx="62939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853955" y="29969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4662267" y="299695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Hydrolyse enzymatique</a:t>
            </a:r>
            <a:endParaRPr lang="fr-FR" sz="1400" i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6911113" y="322715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/>
              <a:t>?</a:t>
            </a:r>
          </a:p>
        </p:txBody>
      </p:sp>
      <p:sp>
        <p:nvSpPr>
          <p:cNvPr id="33" name="Arc 32"/>
          <p:cNvSpPr/>
          <p:nvPr/>
        </p:nvSpPr>
        <p:spPr>
          <a:xfrm>
            <a:off x="6678491" y="2573886"/>
            <a:ext cx="1616585" cy="1039284"/>
          </a:xfrm>
          <a:prstGeom prst="arc">
            <a:avLst>
              <a:gd name="adj1" fmla="val 10933170"/>
              <a:gd name="adj2" fmla="val 82728"/>
            </a:avLst>
          </a:prstGeom>
          <a:ln w="19050">
            <a:solidFill>
              <a:schemeClr val="tx1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6911113" y="225020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Excrétion ?</a:t>
            </a:r>
            <a:endParaRPr lang="fr-FR" sz="1400" i="1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1511660" y="2420890"/>
            <a:ext cx="252028" cy="658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641475" y="1772816"/>
            <a:ext cx="1178067" cy="5850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Building-Blocks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13538" y="255396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/>
              <a:t>Excrétion</a:t>
            </a:r>
            <a:endParaRPr lang="fr-FR" sz="1400" i="1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5076056" y="3590964"/>
            <a:ext cx="557805" cy="63849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094315" y="4365104"/>
            <a:ext cx="158417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Substances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Humiques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083553" y="3997213"/>
            <a:ext cx="1578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/>
              <a:t>Protéines/polysaccharides</a:t>
            </a:r>
            <a:endParaRPr lang="fr-FR" sz="1000" i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239524" y="566323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En milieu côtier : la MOD semble contrôlée par les processus biologiques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Les mécanismes de production de MOD sont plus forts en 2018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graphicFrame>
        <p:nvGraphicFramePr>
          <p:cNvPr id="45" name="Diagramme 44"/>
          <p:cNvGraphicFramePr/>
          <p:nvPr>
            <p:extLst>
              <p:ext uri="{D42A27DB-BD31-4B8C-83A1-F6EECF244321}">
                <p14:modId xmlns:p14="http://schemas.microsoft.com/office/powerpoint/2010/main" val="814174331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4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6EA5F-A243-4605-90FB-9D8D834633F1}" type="slidenum">
              <a:rPr lang="fr-FR" smtClean="0"/>
              <a:pPr/>
              <a:t>44</a:t>
            </a:fld>
            <a:endParaRPr lang="fr-FR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211618905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-2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6. Perspectives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539552" y="1124744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Ralentissement du cycle hydrologique et biologique dans la rade de Brest 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Production de MOD plus faible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Activité bactérienne moins intense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dirty="0" smtClean="0"/>
              <a:t>Export de carbone réfractaire (SH) à l’océan global moins important 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Approfondissement du lien entre MOD et bactéries pour mieux contraindre les mécanismes de production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Intérêt de la méthode dans d’autres sites du réseau SOMLIT ?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70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8712968" cy="1470025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Merci</a:t>
            </a:r>
            <a:endParaRPr lang="fr-FR" sz="36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09112"/>
            <a:ext cx="6400800" cy="1752600"/>
          </a:xfrm>
        </p:spPr>
        <p:txBody>
          <a:bodyPr>
            <a:normAutofit/>
          </a:bodyPr>
          <a:lstStyle/>
          <a:p>
            <a:r>
              <a:rPr lang="fr-FR" b="1" dirty="0" smtClean="0"/>
              <a:t>Johann </a:t>
            </a:r>
            <a:r>
              <a:rPr lang="fr-FR" b="1" dirty="0" err="1" smtClean="0"/>
              <a:t>Breitenstein</a:t>
            </a:r>
            <a:r>
              <a:rPr lang="fr-FR" dirty="0" smtClean="0"/>
              <a:t> </a:t>
            </a:r>
          </a:p>
          <a:p>
            <a:r>
              <a:rPr lang="fr-FR" dirty="0"/>
              <a:t>j</a:t>
            </a:r>
            <a:r>
              <a:rPr lang="fr-FR" dirty="0" smtClean="0"/>
              <a:t>ohann.breitenstein@univ-brest.fr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34" y="5805264"/>
            <a:ext cx="1914066" cy="10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s2.qwant.com/thumbr/0x0/f/f/5da02867b3163d1e0245abe1eede1f7bcc0fec1035b7893e3e103e75cea143/logo.png?u=https%3A%2F%2Fwww-iuem.univ-brest.fr%2FLEMAR%2Flogo.png&amp;q=0&amp;b=1&amp;p=0&amp;a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654534"/>
            <a:ext cx="2262758" cy="14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2.qwant.com/thumbr/0x0/6/6/33155dd94e2ff7a43c4c23ec29d82e1dbf91ce97c1f6c5d97c526e8db2f82b/51860_UBO-Vert-haut-fd-Blanc-vecto.png?u=https%3A%2F%2Fwww.univ-brest.fr%2FdigitalAssets%2F51%2F51860_UBO-Vert-haut-fd-Blanc-vecto.png&amp;q=0&amp;b=1&amp;p=0&amp;a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09112"/>
            <a:ext cx="1126201" cy="324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breitenste\Desktop\Reseau-elementaire-SOMLI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54534"/>
            <a:ext cx="115887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3527" r="7631" b="5563"/>
          <a:stretch/>
        </p:blipFill>
        <p:spPr bwMode="auto">
          <a:xfrm>
            <a:off x="-324544" y="0"/>
            <a:ext cx="94685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me 9"/>
          <p:cNvGraphicFramePr/>
          <p:nvPr>
            <p:extLst/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10" descr="Comment cultiver le pin des Landes ou pin maritime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9"/>
          <a:stretch/>
        </p:blipFill>
        <p:spPr bwMode="auto">
          <a:xfrm>
            <a:off x="-460825" y="-12327"/>
            <a:ext cx="1498978" cy="18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Arbre photos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22"/>
            <a:ext cx="170469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How to Draw a Realistic Tree - DrawingNow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9"/>
          <a:stretch/>
        </p:blipFill>
        <p:spPr bwMode="auto">
          <a:xfrm flipH="1">
            <a:off x="-684584" y="597715"/>
            <a:ext cx="1722737" cy="142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Arbre Dessin Couleur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98889"/>
            <a:ext cx="2304256" cy="16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78" y="2339848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37122">
            <a:off x="6379161" y="2486780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03" y="2486779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2158">
            <a:off x="6445493" y="2257904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7532">
            <a:off x="6063311" y="2247857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4784">
            <a:off x="5952224" y="2390208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8434">
            <a:off x="6253460" y="2201749"/>
            <a:ext cx="312167" cy="18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ZoneTexte 57"/>
          <p:cNvSpPr txBox="1"/>
          <p:nvPr/>
        </p:nvSpPr>
        <p:spPr>
          <a:xfrm>
            <a:off x="6635895" y="2397621"/>
            <a:ext cx="2451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Phytoplancton</a:t>
            </a:r>
            <a:endParaRPr lang="fr-FR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Flèche droite rayée 60"/>
          <p:cNvSpPr/>
          <p:nvPr/>
        </p:nvSpPr>
        <p:spPr>
          <a:xfrm rot="2055064">
            <a:off x="2070388" y="2778837"/>
            <a:ext cx="2265122" cy="507057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Apport continental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1721721" y="874709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Lessivage des sols</a:t>
            </a:r>
          </a:p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Apport de SH et BB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214921" y="2113773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MTZ</a:t>
            </a:r>
          </a:p>
        </p:txBody>
      </p:sp>
      <p:sp>
        <p:nvSpPr>
          <p:cNvPr id="64" name="Flèche droite rayée 63"/>
          <p:cNvSpPr/>
          <p:nvPr/>
        </p:nvSpPr>
        <p:spPr>
          <a:xfrm rot="10800000" flipV="1">
            <a:off x="4875454" y="3840810"/>
            <a:ext cx="4433590" cy="507600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Apport marin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160530" y="4193023"/>
            <a:ext cx="2400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 </a:t>
            </a:r>
            <a:r>
              <a:rPr lang="fr-FR" sz="1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aquagéniques</a:t>
            </a:r>
            <a:endParaRPr lang="fr-FR" sz="1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&lt; 2,0 L.(</a:t>
            </a:r>
            <a:r>
              <a:rPr lang="fr-FR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mg.m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C/N = 9-20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HIX &lt; 5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BIX &gt; 0,7 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3670575" y="319612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Hétérotrophes</a:t>
            </a:r>
          </a:p>
          <a:p>
            <a:pPr algn="ctr"/>
            <a:endParaRPr lang="fr-FR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lèche courbée vers la gauche 66"/>
          <p:cNvSpPr/>
          <p:nvPr/>
        </p:nvSpPr>
        <p:spPr>
          <a:xfrm rot="9455541" flipH="1" flipV="1">
            <a:off x="6972658" y="2640620"/>
            <a:ext cx="438714" cy="553040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lèche courbée vers la gauche 67"/>
          <p:cNvSpPr/>
          <p:nvPr/>
        </p:nvSpPr>
        <p:spPr>
          <a:xfrm rot="11403359" flipH="1">
            <a:off x="4650862" y="4804469"/>
            <a:ext cx="305319" cy="662248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918986" y="3136525"/>
            <a:ext cx="1323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MOP algale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-30662" y="2536472"/>
            <a:ext cx="2400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 terrigènes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 = 5,0 – 6,0 L.(</a:t>
            </a:r>
            <a:r>
              <a:rPr lang="fr-FR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mg.m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C/N = 20 -25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HIX &gt; 10</a:t>
            </a:r>
          </a:p>
          <a:p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BIX = 0,4 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ZoneTexte 70"/>
          <p:cNvSpPr txBox="1"/>
          <p:nvPr/>
        </p:nvSpPr>
        <p:spPr>
          <a:xfrm>
            <a:off x="936730" y="4254578"/>
            <a:ext cx="193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Floculation des SH, BB et COH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483" y="3963703"/>
            <a:ext cx="37167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Flèche courbée vers la gauche 72"/>
          <p:cNvSpPr/>
          <p:nvPr/>
        </p:nvSpPr>
        <p:spPr>
          <a:xfrm rot="20831173">
            <a:off x="2954415" y="3426481"/>
            <a:ext cx="414957" cy="625723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7680173" y="188294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2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endParaRPr lang="fr-FR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1051153" y="1818611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3200" b="1" i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fr-FR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973929" y="609329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Sédiments</a:t>
            </a:r>
          </a:p>
        </p:txBody>
      </p:sp>
      <p:sp>
        <p:nvSpPr>
          <p:cNvPr id="77" name="Explosion 1 76"/>
          <p:cNvSpPr/>
          <p:nvPr/>
        </p:nvSpPr>
        <p:spPr>
          <a:xfrm>
            <a:off x="3384534" y="4479100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Explosion 1 77"/>
          <p:cNvSpPr/>
          <p:nvPr/>
        </p:nvSpPr>
        <p:spPr>
          <a:xfrm>
            <a:off x="3406271" y="4385590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1902298" y="5095354"/>
            <a:ext cx="1758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Consommation des BP et des LMWN par les microorganismes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Explosion 1 79"/>
          <p:cNvSpPr/>
          <p:nvPr/>
        </p:nvSpPr>
        <p:spPr>
          <a:xfrm>
            <a:off x="4950835" y="3081913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Explosion 1 80"/>
          <p:cNvSpPr/>
          <p:nvPr/>
        </p:nvSpPr>
        <p:spPr>
          <a:xfrm>
            <a:off x="5102439" y="3081913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Explosion 1 81"/>
          <p:cNvSpPr/>
          <p:nvPr/>
        </p:nvSpPr>
        <p:spPr>
          <a:xfrm>
            <a:off x="5102439" y="2953321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Explosion 1 82"/>
          <p:cNvSpPr/>
          <p:nvPr/>
        </p:nvSpPr>
        <p:spPr>
          <a:xfrm>
            <a:off x="4797639" y="2928030"/>
            <a:ext cx="152400" cy="178652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Flèche courbée vers la gauche 83"/>
          <p:cNvSpPr/>
          <p:nvPr/>
        </p:nvSpPr>
        <p:spPr>
          <a:xfrm rot="17618875" flipH="1" flipV="1">
            <a:off x="5248163" y="2795250"/>
            <a:ext cx="438714" cy="884175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3737945" y="2091568"/>
            <a:ext cx="2400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Bloom </a:t>
            </a:r>
            <a:r>
              <a:rPr lang="fr-FR" sz="1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phytoplanctonique</a:t>
            </a:r>
            <a:endParaRPr lang="fr-FR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Apport de BP, LMWN et matériel protéique</a:t>
            </a:r>
            <a:r>
              <a:rPr lang="fr-FR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2781415" y="44894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Hétérotrophes</a:t>
            </a:r>
          </a:p>
          <a:p>
            <a:pPr algn="ctr"/>
            <a:endParaRPr lang="fr-FR" sz="1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4595389" y="5308980"/>
            <a:ext cx="2400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Remise en suspension des sédiments ?</a:t>
            </a:r>
          </a:p>
          <a:p>
            <a:pPr algn="ctr"/>
            <a:r>
              <a:rPr lang="fr-FR" sz="1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Anomalies positives et fluorescence du tryptophane </a:t>
            </a:r>
            <a:endParaRPr lang="fr-FR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Flèche vers le bas 87"/>
          <p:cNvSpPr/>
          <p:nvPr/>
        </p:nvSpPr>
        <p:spPr>
          <a:xfrm>
            <a:off x="1403648" y="551890"/>
            <a:ext cx="576064" cy="1374539"/>
          </a:xfrm>
          <a:prstGeom prst="downArrow">
            <a:avLst/>
          </a:prstGeom>
          <a:solidFill>
            <a:srgbClr val="B9CDE5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Pensées 88"/>
          <p:cNvSpPr/>
          <p:nvPr/>
        </p:nvSpPr>
        <p:spPr>
          <a:xfrm>
            <a:off x="1403648" y="-52142"/>
            <a:ext cx="1199449" cy="816846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Flèche courbée vers la gauche 89"/>
          <p:cNvSpPr/>
          <p:nvPr/>
        </p:nvSpPr>
        <p:spPr>
          <a:xfrm>
            <a:off x="3539186" y="3897208"/>
            <a:ext cx="414957" cy="625723"/>
          </a:xfrm>
          <a:prstGeom prst="curvedLeftArrow">
            <a:avLst>
              <a:gd name="adj1" fmla="val 25000"/>
              <a:gd name="adj2" fmla="val 35762"/>
              <a:gd name="adj3" fmla="val 25000"/>
            </a:avLst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Soleil 90"/>
          <p:cNvSpPr/>
          <p:nvPr/>
        </p:nvSpPr>
        <p:spPr>
          <a:xfrm rot="836372">
            <a:off x="7997796" y="298846"/>
            <a:ext cx="1116866" cy="1065242"/>
          </a:xfrm>
          <a:prstGeom prst="sun">
            <a:avLst>
              <a:gd name="adj" fmla="val 33587"/>
            </a:avLst>
          </a:prstGeom>
          <a:gradFill flip="none" rotWithShape="1">
            <a:gsLst>
              <a:gs pos="0">
                <a:srgbClr val="FFC000"/>
              </a:gs>
              <a:gs pos="67000">
                <a:srgbClr val="FFFF00"/>
              </a:gs>
              <a:gs pos="100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 smtClean="0"/>
              <a:t>7. Conclusion</a:t>
            </a:r>
            <a:endParaRPr lang="fr-FR" sz="2000" b="1" dirty="0"/>
          </a:p>
        </p:txBody>
      </p:sp>
      <p:sp>
        <p:nvSpPr>
          <p:cNvPr id="9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286EA5F-A243-4605-90FB-9D8D834633F1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3614476" y="1840086"/>
            <a:ext cx="4068629" cy="2057121"/>
          </a:xfrm>
          <a:prstGeom prst="roundRect">
            <a:avLst>
              <a:gd name="adj" fmla="val 769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0" name="Diagramme 59"/>
          <p:cNvGraphicFramePr/>
          <p:nvPr>
            <p:extLst>
              <p:ext uri="{D42A27DB-BD31-4B8C-83A1-F6EECF244321}">
                <p14:modId xmlns:p14="http://schemas.microsoft.com/office/powerpoint/2010/main" val="3794071"/>
              </p:ext>
            </p:extLst>
          </p:nvPr>
        </p:nvGraphicFramePr>
        <p:xfrm>
          <a:off x="176784" y="13973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0988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452901582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7775" y="260648"/>
            <a:ext cx="53640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/>
              <a:t>Congrès </a:t>
            </a:r>
            <a:r>
              <a:rPr lang="fr-FR" sz="1600" b="1" u="sng" dirty="0" smtClean="0"/>
              <a:t>Internationaux </a:t>
            </a:r>
            <a:r>
              <a:rPr lang="fr-FR" sz="1600" b="1" u="sng" dirty="0"/>
              <a:t>avec présentation :</a:t>
            </a:r>
            <a:r>
              <a:rPr lang="fr-FR" sz="1600" b="1" dirty="0"/>
              <a:t> </a:t>
            </a:r>
            <a:endParaRPr lang="fr-FR" sz="1600" dirty="0"/>
          </a:p>
          <a:p>
            <a:pPr algn="just"/>
            <a:r>
              <a:rPr lang="fr-FR" sz="1600" b="1" dirty="0"/>
              <a:t> </a:t>
            </a:r>
            <a:r>
              <a:rPr lang="fr-FR" sz="1600" b="1" dirty="0" smtClean="0"/>
              <a:t> </a:t>
            </a:r>
            <a:r>
              <a:rPr lang="fr-FR" sz="1600" dirty="0"/>
              <a:t>« </a:t>
            </a:r>
            <a:r>
              <a:rPr lang="fr-FR" sz="1600" b="1" dirty="0" err="1"/>
              <a:t>Coupling</a:t>
            </a:r>
            <a:r>
              <a:rPr lang="fr-FR" sz="1600" b="1" dirty="0"/>
              <a:t> LC-OCD and 3D Fluorescence for </a:t>
            </a:r>
            <a:r>
              <a:rPr lang="fr-FR" sz="1600" b="1" dirty="0" err="1"/>
              <a:t>studying</a:t>
            </a:r>
            <a:r>
              <a:rPr lang="fr-FR" sz="1600" b="1" dirty="0"/>
              <a:t> DOM in </a:t>
            </a:r>
            <a:r>
              <a:rPr lang="fr-FR" sz="1600" b="1" dirty="0" err="1"/>
              <a:t>estuarine</a:t>
            </a:r>
            <a:r>
              <a:rPr lang="fr-FR" sz="1600" b="1" dirty="0"/>
              <a:t> waters</a:t>
            </a:r>
            <a:r>
              <a:rPr lang="fr-FR" sz="1600" dirty="0"/>
              <a:t> </a:t>
            </a:r>
            <a:r>
              <a:rPr lang="fr-FR" sz="1600" dirty="0" smtClean="0"/>
              <a:t>»</a:t>
            </a:r>
            <a:r>
              <a:rPr lang="fr-FR" sz="1600" b="1" dirty="0" smtClean="0"/>
              <a:t>, </a:t>
            </a:r>
            <a:r>
              <a:rPr lang="fr-FR" sz="1600" dirty="0" smtClean="0"/>
              <a:t>Johann </a:t>
            </a:r>
            <a:r>
              <a:rPr lang="fr-FR" sz="1600" dirty="0"/>
              <a:t>BREITENSTEIN, Gabriel DULAQUAIS, Philippe GIAMARCHI, Matthieu WAELES, Ricardo </a:t>
            </a:r>
            <a:r>
              <a:rPr lang="fr-FR" sz="1600" dirty="0" smtClean="0"/>
              <a:t>RISO ; </a:t>
            </a:r>
            <a:r>
              <a:rPr lang="fr-FR" sz="1600" i="1" dirty="0" smtClean="0"/>
              <a:t>XVIII </a:t>
            </a:r>
            <a:r>
              <a:rPr lang="fr-FR" sz="1600" i="1" dirty="0"/>
              <a:t>International Symposium on Luminescence </a:t>
            </a:r>
            <a:r>
              <a:rPr lang="fr-FR" sz="1600" i="1" dirty="0" err="1"/>
              <a:t>Spectrometry</a:t>
            </a:r>
            <a:r>
              <a:rPr lang="fr-FR" sz="1600" i="1" dirty="0"/>
              <a:t>, Brest </a:t>
            </a:r>
            <a:r>
              <a:rPr lang="fr-FR" sz="1600" i="1" dirty="0" err="1"/>
              <a:t>June</a:t>
            </a:r>
            <a:r>
              <a:rPr lang="fr-FR" sz="1600" i="1" dirty="0"/>
              <a:t> 2018</a:t>
            </a:r>
            <a:r>
              <a:rPr lang="fr-FR" sz="1600" dirty="0" smtClean="0"/>
              <a:t>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dirty="0" smtClean="0"/>
              <a:t>« </a:t>
            </a:r>
            <a:r>
              <a:rPr lang="fr-FR" sz="1600" b="1" dirty="0" err="1" smtClean="0"/>
              <a:t>Seasonal</a:t>
            </a:r>
            <a:r>
              <a:rPr lang="fr-FR" sz="1600" b="1" dirty="0" smtClean="0"/>
              <a:t> monitoring of </a:t>
            </a:r>
            <a:r>
              <a:rPr lang="fr-FR" sz="1600" b="1" dirty="0" err="1" smtClean="0"/>
              <a:t>dissolved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organic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matter</a:t>
            </a:r>
            <a:r>
              <a:rPr lang="fr-FR" sz="1600" b="1" dirty="0" smtClean="0"/>
              <a:t> in a </a:t>
            </a:r>
            <a:r>
              <a:rPr lang="fr-FR" sz="1600" b="1" dirty="0" err="1" smtClean="0"/>
              <a:t>macrotidal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estuary</a:t>
            </a:r>
            <a:r>
              <a:rPr lang="fr-FR" sz="1600" b="1" dirty="0" smtClean="0"/>
              <a:t> : </a:t>
            </a:r>
            <a:r>
              <a:rPr lang="fr-FR" sz="1600" b="1" dirty="0" err="1" smtClean="0"/>
              <a:t>using</a:t>
            </a:r>
            <a:r>
              <a:rPr lang="fr-FR" sz="1600" b="1" dirty="0" smtClean="0"/>
              <a:t> size exclusion </a:t>
            </a:r>
            <a:r>
              <a:rPr lang="fr-FR" sz="1600" b="1" dirty="0" err="1" smtClean="0"/>
              <a:t>chromatography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associated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with</a:t>
            </a:r>
            <a:r>
              <a:rPr lang="fr-FR" sz="1600" b="1" dirty="0" smtClean="0"/>
              <a:t> fluorescence</a:t>
            </a:r>
            <a:r>
              <a:rPr lang="fr-FR" sz="1600" dirty="0" smtClean="0"/>
              <a:t> </a:t>
            </a:r>
            <a:r>
              <a:rPr lang="fr-FR" sz="1600" dirty="0"/>
              <a:t>», Johann BREITENSTEIN, Gabriel DULAQUAIS, Philippe GIAMARCHI, Matthieu WAELES, Ricardo RISO </a:t>
            </a:r>
            <a:r>
              <a:rPr lang="fr-FR" sz="1600" dirty="0" smtClean="0"/>
              <a:t>; 2019 Workshop on Applications of Multi-</a:t>
            </a:r>
            <a:r>
              <a:rPr lang="fr-FR" sz="1600" dirty="0" err="1" smtClean="0"/>
              <a:t>Scale</a:t>
            </a:r>
            <a:r>
              <a:rPr lang="fr-FR" sz="1600" dirty="0" smtClean="0"/>
              <a:t> </a:t>
            </a:r>
            <a:r>
              <a:rPr lang="fr-FR" sz="1600" dirty="0" err="1" smtClean="0"/>
              <a:t>Approaches</a:t>
            </a:r>
            <a:r>
              <a:rPr lang="fr-FR" sz="1600" dirty="0" smtClean="0"/>
              <a:t> in </a:t>
            </a:r>
            <a:r>
              <a:rPr lang="fr-FR" sz="1600" dirty="0" err="1" smtClean="0"/>
              <a:t>Environmental</a:t>
            </a:r>
            <a:r>
              <a:rPr lang="fr-FR" sz="1600" dirty="0" smtClean="0"/>
              <a:t> </a:t>
            </a:r>
            <a:r>
              <a:rPr lang="fr-FR" sz="1600" dirty="0" err="1" smtClean="0"/>
              <a:t>chemistry</a:t>
            </a:r>
            <a:r>
              <a:rPr lang="fr-FR" sz="1600" dirty="0" smtClean="0"/>
              <a:t> (AMARE 2019), Rennes (France), April 2019</a:t>
            </a:r>
            <a:endParaRPr lang="fr-FR" sz="1600" dirty="0"/>
          </a:p>
          <a:p>
            <a:pPr algn="just"/>
            <a:r>
              <a:rPr lang="fr-FR" sz="1600" dirty="0"/>
              <a:t> </a:t>
            </a:r>
          </a:p>
          <a:p>
            <a:pPr algn="just"/>
            <a:r>
              <a:rPr lang="fr-FR" sz="1600" b="1" u="sng" dirty="0"/>
              <a:t>Congrès International sans présentation :</a:t>
            </a:r>
            <a:endParaRPr lang="fr-FR" sz="1600" dirty="0"/>
          </a:p>
          <a:p>
            <a:pPr algn="just"/>
            <a:r>
              <a:rPr lang="fr-FR" sz="1600" b="1" dirty="0"/>
              <a:t> </a:t>
            </a:r>
            <a:r>
              <a:rPr lang="fr-FR" sz="1600" b="1" dirty="0" smtClean="0"/>
              <a:t>«</a:t>
            </a:r>
            <a:r>
              <a:rPr lang="fr-FR" sz="1600" b="1" dirty="0"/>
              <a:t> The physico-</a:t>
            </a:r>
            <a:r>
              <a:rPr lang="fr-FR" sz="1600" b="1" dirty="0" err="1"/>
              <a:t>chemical</a:t>
            </a:r>
            <a:r>
              <a:rPr lang="fr-FR" sz="1600" b="1" dirty="0"/>
              <a:t> </a:t>
            </a:r>
            <a:r>
              <a:rPr lang="fr-FR" sz="1600" b="1" dirty="0" err="1"/>
              <a:t>speciation</a:t>
            </a:r>
            <a:r>
              <a:rPr lang="fr-FR" sz="1600" b="1" dirty="0"/>
              <a:t> of </a:t>
            </a:r>
            <a:r>
              <a:rPr lang="fr-FR" sz="1600" b="1" dirty="0" err="1"/>
              <a:t>dissolved</a:t>
            </a:r>
            <a:r>
              <a:rPr lang="fr-FR" sz="1600" b="1" dirty="0"/>
              <a:t> </a:t>
            </a:r>
            <a:r>
              <a:rPr lang="fr-FR" sz="1600" b="1" dirty="0" err="1"/>
              <a:t>copper</a:t>
            </a:r>
            <a:r>
              <a:rPr lang="fr-FR" sz="1600" b="1" dirty="0"/>
              <a:t> in the Loire </a:t>
            </a:r>
            <a:r>
              <a:rPr lang="fr-FR" sz="1600" b="1" dirty="0" err="1"/>
              <a:t>estuary</a:t>
            </a:r>
            <a:r>
              <a:rPr lang="fr-FR" sz="1600" b="1" dirty="0"/>
              <a:t> in relation to </a:t>
            </a:r>
            <a:r>
              <a:rPr lang="fr-FR" sz="1600" b="1" dirty="0" err="1"/>
              <a:t>humic</a:t>
            </a:r>
            <a:r>
              <a:rPr lang="fr-FR" sz="1600" b="1" dirty="0"/>
              <a:t> substances distributions</a:t>
            </a:r>
            <a:r>
              <a:rPr lang="fr-FR" sz="1600" dirty="0"/>
              <a:t> </a:t>
            </a:r>
            <a:r>
              <a:rPr lang="fr-FR" sz="1600" dirty="0" smtClean="0"/>
              <a:t>», Gabriel </a:t>
            </a:r>
            <a:r>
              <a:rPr lang="fr-FR" sz="1600" dirty="0"/>
              <a:t>DULAQUAIS, Matthieu WAELES, Pierre Yves DERRIEN,  Johann BREITENSTEIN, Ricardo RISO, </a:t>
            </a:r>
            <a:r>
              <a:rPr lang="fr-FR" sz="1600" dirty="0" err="1"/>
              <a:t>Joêl</a:t>
            </a:r>
            <a:r>
              <a:rPr lang="fr-FR" sz="1600" dirty="0"/>
              <a:t> </a:t>
            </a:r>
            <a:r>
              <a:rPr lang="fr-FR" sz="1600" dirty="0" smtClean="0"/>
              <a:t>KNOERY ; </a:t>
            </a:r>
            <a:r>
              <a:rPr lang="fr-FR" sz="1600" i="1" dirty="0" smtClean="0"/>
              <a:t>XVIII </a:t>
            </a:r>
            <a:r>
              <a:rPr lang="fr-FR" sz="1600" i="1" dirty="0"/>
              <a:t>International Symposium on </a:t>
            </a:r>
            <a:r>
              <a:rPr lang="fr-FR" sz="1600" i="1" dirty="0" err="1"/>
              <a:t>Oceanography</a:t>
            </a:r>
            <a:r>
              <a:rPr lang="fr-FR" sz="1600" i="1" dirty="0"/>
              <a:t> of the </a:t>
            </a:r>
            <a:r>
              <a:rPr lang="fr-FR" sz="1600" i="1" dirty="0" err="1"/>
              <a:t>Bay</a:t>
            </a:r>
            <a:r>
              <a:rPr lang="fr-FR" sz="1600" i="1" dirty="0"/>
              <a:t> of </a:t>
            </a:r>
            <a:r>
              <a:rPr lang="fr-FR" sz="1600" i="1" dirty="0" err="1"/>
              <a:t>Biscay</a:t>
            </a:r>
            <a:r>
              <a:rPr lang="fr-FR" sz="1600" i="1" dirty="0"/>
              <a:t>, Anglet (France) 5 – 7 juin 2018</a:t>
            </a:r>
            <a:r>
              <a:rPr lang="fr-FR" sz="1600" i="1" dirty="0" smtClean="0"/>
              <a:t>.</a:t>
            </a:r>
          </a:p>
          <a:p>
            <a:pPr algn="just"/>
            <a:endParaRPr lang="fr-FR" sz="1600" i="1" dirty="0"/>
          </a:p>
          <a:p>
            <a:pPr algn="just"/>
            <a:r>
              <a:rPr lang="fr-FR" sz="1600" b="1" dirty="0"/>
              <a:t> 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342246" y="3535636"/>
            <a:ext cx="3779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b="1" u="sng" dirty="0" smtClean="0"/>
              <a:t>Publication</a:t>
            </a:r>
            <a:r>
              <a:rPr lang="fr-FR" sz="1600" b="1" u="sng" dirty="0"/>
              <a:t> :</a:t>
            </a:r>
            <a:endParaRPr lang="fr-FR" sz="1600" dirty="0"/>
          </a:p>
          <a:p>
            <a:pPr algn="just"/>
            <a:r>
              <a:rPr lang="fr-FR" sz="1600" b="1" dirty="0"/>
              <a:t>  </a:t>
            </a:r>
            <a:r>
              <a:rPr lang="fr-FR" sz="1600" dirty="0" smtClean="0"/>
              <a:t>«</a:t>
            </a:r>
            <a:r>
              <a:rPr lang="fr-FR" sz="1600" dirty="0"/>
              <a:t> </a:t>
            </a:r>
            <a:r>
              <a:rPr lang="fr-FR" sz="1600" b="1" dirty="0"/>
              <a:t>On the application of size exclusion </a:t>
            </a:r>
            <a:r>
              <a:rPr lang="fr-FR" sz="1600" b="1" dirty="0" err="1"/>
              <a:t>liquid</a:t>
            </a:r>
            <a:r>
              <a:rPr lang="fr-FR" sz="1600" b="1" dirty="0"/>
              <a:t> </a:t>
            </a:r>
            <a:r>
              <a:rPr lang="fr-FR" sz="1600" b="1" dirty="0" err="1"/>
              <a:t>chromatography</a:t>
            </a:r>
            <a:r>
              <a:rPr lang="fr-FR" sz="1600" b="1" dirty="0"/>
              <a:t> </a:t>
            </a:r>
            <a:r>
              <a:rPr lang="fr-FR" sz="1600" b="1" dirty="0" err="1"/>
              <a:t>with</a:t>
            </a:r>
            <a:r>
              <a:rPr lang="fr-FR" sz="1600" b="1" dirty="0"/>
              <a:t> </a:t>
            </a:r>
            <a:r>
              <a:rPr lang="fr-FR" sz="1600" b="1" dirty="0" err="1"/>
              <a:t>organic</a:t>
            </a:r>
            <a:r>
              <a:rPr lang="fr-FR" sz="1600" b="1" dirty="0"/>
              <a:t> </a:t>
            </a:r>
            <a:r>
              <a:rPr lang="fr-FR" sz="1600" b="1" dirty="0" err="1"/>
              <a:t>carbon</a:t>
            </a:r>
            <a:r>
              <a:rPr lang="fr-FR" sz="1600" b="1" dirty="0"/>
              <a:t>, UV and </a:t>
            </a:r>
            <a:r>
              <a:rPr lang="fr-FR" sz="1600" b="1" dirty="0" err="1"/>
              <a:t>nitrogen</a:t>
            </a:r>
            <a:r>
              <a:rPr lang="fr-FR" sz="1600" b="1" dirty="0"/>
              <a:t> </a:t>
            </a:r>
            <a:r>
              <a:rPr lang="fr-FR" sz="1600" b="1" dirty="0" err="1"/>
              <a:t>detections</a:t>
            </a:r>
            <a:r>
              <a:rPr lang="fr-FR" sz="1600" b="1" dirty="0"/>
              <a:t> to </a:t>
            </a:r>
            <a:r>
              <a:rPr lang="fr-FR" sz="1600" b="1" dirty="0" err="1"/>
              <a:t>dissolved</a:t>
            </a:r>
            <a:r>
              <a:rPr lang="fr-FR" sz="1600" b="1" dirty="0"/>
              <a:t> </a:t>
            </a:r>
            <a:r>
              <a:rPr lang="fr-FR" sz="1600" b="1" dirty="0" err="1"/>
              <a:t>organic</a:t>
            </a:r>
            <a:r>
              <a:rPr lang="fr-FR" sz="1600" b="1" dirty="0"/>
              <a:t> </a:t>
            </a:r>
            <a:r>
              <a:rPr lang="fr-FR" sz="1600" b="1" dirty="0" err="1"/>
              <a:t>matter</a:t>
            </a:r>
            <a:r>
              <a:rPr lang="fr-FR" sz="1600" b="1" dirty="0"/>
              <a:t> </a:t>
            </a:r>
            <a:r>
              <a:rPr lang="fr-FR" sz="1600" b="1" dirty="0" err="1"/>
              <a:t>characterization</a:t>
            </a:r>
            <a:r>
              <a:rPr lang="fr-FR" sz="1600" b="1" dirty="0"/>
              <a:t> in </a:t>
            </a:r>
            <a:r>
              <a:rPr lang="fr-FR" sz="1600" b="1" dirty="0" err="1"/>
              <a:t>estuarine</a:t>
            </a:r>
            <a:r>
              <a:rPr lang="fr-FR" sz="1600" b="1" dirty="0"/>
              <a:t> and marine waters </a:t>
            </a:r>
            <a:r>
              <a:rPr lang="fr-FR" sz="1600" b="1" dirty="0" smtClean="0"/>
              <a:t>», </a:t>
            </a:r>
            <a:r>
              <a:rPr lang="fr-FR" sz="1600" dirty="0"/>
              <a:t>Gabriel </a:t>
            </a:r>
            <a:r>
              <a:rPr lang="fr-FR" sz="1600" dirty="0" err="1"/>
              <a:t>Dulaquais</a:t>
            </a:r>
            <a:r>
              <a:rPr lang="fr-FR" sz="1600" dirty="0"/>
              <a:t>, Johann </a:t>
            </a:r>
            <a:r>
              <a:rPr lang="fr-FR" sz="1600" dirty="0" err="1"/>
              <a:t>Breitenstein</a:t>
            </a:r>
            <a:r>
              <a:rPr lang="fr-FR" sz="1600" dirty="0"/>
              <a:t>, Matthieu </a:t>
            </a:r>
            <a:r>
              <a:rPr lang="fr-FR" sz="1600" dirty="0" err="1"/>
              <a:t>Waeles</a:t>
            </a:r>
            <a:r>
              <a:rPr lang="fr-FR" sz="1600" dirty="0"/>
              <a:t>, Rémi </a:t>
            </a:r>
            <a:r>
              <a:rPr lang="fr-FR" sz="1600" dirty="0" err="1"/>
              <a:t>Marsac</a:t>
            </a:r>
            <a:r>
              <a:rPr lang="fr-FR" sz="1600" dirty="0"/>
              <a:t> and Ricardo </a:t>
            </a:r>
            <a:r>
              <a:rPr lang="fr-FR" sz="1600" dirty="0" err="1" smtClean="0"/>
              <a:t>Riso</a:t>
            </a:r>
            <a:r>
              <a:rPr lang="fr-FR" sz="1600" dirty="0" smtClean="0"/>
              <a:t>; </a:t>
            </a:r>
          </a:p>
          <a:p>
            <a:pPr algn="just"/>
            <a:r>
              <a:rPr lang="fr-FR" sz="1600" dirty="0" err="1" smtClean="0"/>
              <a:t>E</a:t>
            </a:r>
            <a:r>
              <a:rPr lang="fr-FR" sz="1600" i="1" dirty="0" err="1" smtClean="0"/>
              <a:t>nvironmental</a:t>
            </a:r>
            <a:r>
              <a:rPr lang="fr-FR" sz="1600" i="1" dirty="0" smtClean="0"/>
              <a:t> </a:t>
            </a:r>
            <a:r>
              <a:rPr lang="fr-FR" sz="1600" i="1" dirty="0" err="1"/>
              <a:t>Chemistry</a:t>
            </a:r>
            <a:r>
              <a:rPr lang="fr-FR" sz="1600" dirty="0"/>
              <a:t> (EN18108, </a:t>
            </a:r>
            <a:r>
              <a:rPr lang="fr-FR" sz="1600" dirty="0" err="1"/>
              <a:t>Accepted</a:t>
            </a:r>
            <a:r>
              <a:rPr lang="fr-FR" sz="1600" dirty="0"/>
              <a:t> 23 August 2018).</a:t>
            </a:r>
          </a:p>
          <a:p>
            <a:pPr algn="just"/>
            <a:endParaRPr lang="fr-FR" sz="1600" dirty="0"/>
          </a:p>
          <a:p>
            <a:pPr algn="just"/>
            <a:endParaRPr lang="fr-FR" sz="1600" dirty="0"/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5342246" y="692695"/>
            <a:ext cx="2115" cy="5328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342246" y="260648"/>
            <a:ext cx="37887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/>
              <a:t>Poster :</a:t>
            </a:r>
            <a:endParaRPr lang="fr-FR" sz="1600" dirty="0"/>
          </a:p>
          <a:p>
            <a:pPr algn="just"/>
            <a:r>
              <a:rPr lang="fr-FR" sz="1600" b="1" dirty="0"/>
              <a:t> </a:t>
            </a:r>
            <a:r>
              <a:rPr lang="fr-FR" sz="1600" dirty="0"/>
              <a:t>« </a:t>
            </a:r>
            <a:r>
              <a:rPr lang="fr-FR" sz="1600" b="1" dirty="0"/>
              <a:t>Dynamique de la matière organique dissoute déterminée par LC-OCD-OND-UVD dans la rade de Brest</a:t>
            </a:r>
            <a:r>
              <a:rPr lang="fr-FR" sz="1600" dirty="0"/>
              <a:t> », Johann BREITENSTEIN, Gabriel DULAQUAIS, Ricardo RISO, Matthieu WAELES, Jean François </a:t>
            </a:r>
            <a:r>
              <a:rPr lang="fr-FR" sz="1600" dirty="0" err="1"/>
              <a:t>Maguer</a:t>
            </a:r>
            <a:r>
              <a:rPr lang="fr-FR" sz="1600" dirty="0"/>
              <a:t>, François </a:t>
            </a:r>
            <a:r>
              <a:rPr lang="fr-FR" sz="1600" dirty="0" err="1"/>
              <a:t>Maguer</a:t>
            </a:r>
            <a:r>
              <a:rPr lang="fr-FR" sz="1600" dirty="0"/>
              <a:t>, Peggy </a:t>
            </a:r>
            <a:r>
              <a:rPr lang="fr-FR" sz="1600" dirty="0" err="1"/>
              <a:t>Rimmelin</a:t>
            </a:r>
            <a:r>
              <a:rPr lang="fr-FR" sz="1600" dirty="0"/>
              <a:t>-Maury, Emilie </a:t>
            </a:r>
            <a:r>
              <a:rPr lang="fr-FR" sz="1600" dirty="0" err="1"/>
              <a:t>Grossteffan</a:t>
            </a:r>
            <a:r>
              <a:rPr lang="fr-FR" sz="1600" dirty="0"/>
              <a:t>, Stéphane L’</a:t>
            </a:r>
            <a:r>
              <a:rPr lang="fr-FR" sz="1600" dirty="0" err="1"/>
              <a:t>Helguen</a:t>
            </a:r>
            <a:r>
              <a:rPr lang="fr-FR" sz="1600" dirty="0"/>
              <a:t>. </a:t>
            </a:r>
            <a:r>
              <a:rPr lang="fr-FR" sz="1600" i="1" dirty="0" err="1"/>
              <a:t>EVOlution</a:t>
            </a:r>
            <a:r>
              <a:rPr lang="fr-FR" sz="1600" i="1" dirty="0"/>
              <a:t> à Long terme des Ecosystèmes </a:t>
            </a:r>
            <a:r>
              <a:rPr lang="fr-FR" sz="1600" i="1" dirty="0" err="1"/>
              <a:t>COtiers</a:t>
            </a:r>
            <a:r>
              <a:rPr lang="fr-FR" sz="1600" i="1" dirty="0"/>
              <a:t> : Vers une mise en évidence des forçages et des processus associés. Bordeaux (France) 5 – 7 décembre 2017.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21288"/>
            <a:ext cx="9122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u="sng" dirty="0" smtClean="0"/>
              <a:t>Présentation à venir (Cadre national) :</a:t>
            </a:r>
            <a:endParaRPr lang="fr-FR" sz="1600" dirty="0"/>
          </a:p>
          <a:p>
            <a:pPr algn="just"/>
            <a:r>
              <a:rPr lang="fr-FR" sz="1600" i="1" dirty="0" smtClean="0"/>
              <a:t>«</a:t>
            </a:r>
            <a:r>
              <a:rPr lang="fr-FR" sz="1600" i="1" dirty="0"/>
              <a:t> </a:t>
            </a:r>
            <a:r>
              <a:rPr lang="fr-FR" sz="1600" b="1" i="1" dirty="0"/>
              <a:t>Dynamique de la matière organique dissoute dans la rade de Brest par chromatographie d’exclusion stérique</a:t>
            </a:r>
            <a:r>
              <a:rPr lang="fr-FR" sz="1600" i="1" dirty="0"/>
              <a:t> », Journées scientifiques de SOMLIT , Roscoff, Octobre 2019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07504" y="6021288"/>
            <a:ext cx="511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468006" y="6018294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2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875211"/>
              </p:ext>
            </p:extLst>
          </p:nvPr>
        </p:nvGraphicFramePr>
        <p:xfrm>
          <a:off x="6653242" y="1671034"/>
          <a:ext cx="4068960" cy="248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aphique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24254"/>
              </p:ext>
            </p:extLst>
          </p:nvPr>
        </p:nvGraphicFramePr>
        <p:xfrm>
          <a:off x="4550470" y="1671034"/>
          <a:ext cx="3312000" cy="24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aphique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50450"/>
              </p:ext>
            </p:extLst>
          </p:nvPr>
        </p:nvGraphicFramePr>
        <p:xfrm>
          <a:off x="2317854" y="1671034"/>
          <a:ext cx="3312000" cy="24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Graphique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748618"/>
              </p:ext>
            </p:extLst>
          </p:nvPr>
        </p:nvGraphicFramePr>
        <p:xfrm>
          <a:off x="59912" y="1671034"/>
          <a:ext cx="3194046" cy="24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48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46367" y="17678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HIVER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699791" y="1802641"/>
            <a:ext cx="1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PRINTEMPS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614058" y="180264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ETE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323528" y="483402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bande des SH évolue proportionnellement aux concentrations de carbone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L’extrait des composés de type-SH contient aussi des acides aminés ou des protéines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Incorporation de composés protéiques dans les SH au moment de la dégradation des structures de plus hauts poids moléculaires </a:t>
            </a:r>
          </a:p>
        </p:txBody>
      </p:sp>
      <p:pic>
        <p:nvPicPr>
          <p:cNvPr id="28" name="Image 27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5" t="11196" r="7522" b="21076"/>
          <a:stretch/>
        </p:blipFill>
        <p:spPr bwMode="auto">
          <a:xfrm rot="5400000">
            <a:off x="7187211" y="-547661"/>
            <a:ext cx="375126" cy="2514600"/>
          </a:xfrm>
          <a:prstGeom prst="rect">
            <a:avLst/>
          </a:prstGeom>
          <a:noFill/>
        </p:spPr>
      </p:pic>
      <p:sp>
        <p:nvSpPr>
          <p:cNvPr id="29" name="ZoneTexte 28"/>
          <p:cNvSpPr txBox="1"/>
          <p:nvPr/>
        </p:nvSpPr>
        <p:spPr>
          <a:xfrm>
            <a:off x="5905617" y="547715"/>
            <a:ext cx="29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8589882" y="547715"/>
            <a:ext cx="54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35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6206470" y="763158"/>
            <a:ext cx="2390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Salinity</a:t>
            </a:r>
            <a:endParaRPr lang="fr-FR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2859994" y="1248205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λ</a:t>
            </a:r>
            <a:r>
              <a:rPr lang="fr-FR" b="1" baseline="-25000" dirty="0" smtClean="0"/>
              <a:t>excitation</a:t>
            </a:r>
            <a:r>
              <a:rPr lang="fr-FR" b="1" dirty="0" smtClean="0"/>
              <a:t> = 230nm</a:t>
            </a:r>
            <a:endParaRPr lang="fr-FR" b="1" dirty="0"/>
          </a:p>
        </p:txBody>
      </p:sp>
      <p:sp>
        <p:nvSpPr>
          <p:cNvPr id="33" name="ZoneTexte 32"/>
          <p:cNvSpPr txBox="1"/>
          <p:nvPr/>
        </p:nvSpPr>
        <p:spPr>
          <a:xfrm>
            <a:off x="851" y="1261072"/>
            <a:ext cx="3240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Fluorescence </a:t>
            </a:r>
            <a:r>
              <a:rPr lang="fr-FR" sz="1600" b="1" dirty="0" err="1"/>
              <a:t>intenstity</a:t>
            </a:r>
            <a:r>
              <a:rPr lang="fr-FR" sz="1600" b="1" dirty="0"/>
              <a:t> (A.U.)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020272" y="1802641"/>
            <a:ext cx="2115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   AUTUMN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95635" y="3907041"/>
            <a:ext cx="184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λ</a:t>
            </a:r>
            <a:r>
              <a:rPr lang="fr-FR" sz="1400" b="1" baseline="-25000" dirty="0" err="1" smtClean="0"/>
              <a:t>emission</a:t>
            </a:r>
            <a:r>
              <a:rPr lang="fr-FR" sz="1400" b="1" dirty="0" smtClean="0"/>
              <a:t> (nm)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700457" y="3907041"/>
            <a:ext cx="184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λ</a:t>
            </a:r>
            <a:r>
              <a:rPr lang="fr-FR" sz="1400" b="1" baseline="-25000" dirty="0" err="1" smtClean="0"/>
              <a:t>emission</a:t>
            </a:r>
            <a:r>
              <a:rPr lang="fr-FR" sz="1400" b="1" dirty="0" smtClean="0"/>
              <a:t> (nm)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860032" y="3913311"/>
            <a:ext cx="184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λ</a:t>
            </a:r>
            <a:r>
              <a:rPr lang="fr-FR" sz="1400" b="1" baseline="-25000" dirty="0" err="1" smtClean="0"/>
              <a:t>emission</a:t>
            </a:r>
            <a:r>
              <a:rPr lang="fr-FR" sz="1400" b="1" dirty="0" smtClean="0"/>
              <a:t> (nm)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7018888" y="3907041"/>
            <a:ext cx="1844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λ</a:t>
            </a:r>
            <a:r>
              <a:rPr lang="fr-FR" sz="1400" b="1" baseline="-25000" dirty="0" err="1" smtClean="0"/>
              <a:t>emission</a:t>
            </a:r>
            <a:r>
              <a:rPr lang="fr-FR" sz="1400" b="1" dirty="0" smtClean="0"/>
              <a:t> (nm)</a:t>
            </a:r>
            <a:endParaRPr lang="fr-FR" sz="1400" b="1" dirty="0"/>
          </a:p>
        </p:txBody>
      </p:sp>
      <p:sp>
        <p:nvSpPr>
          <p:cNvPr id="39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5. Influence de l’activité </a:t>
            </a:r>
            <a:r>
              <a:rPr lang="fr-FR" sz="2000" b="1" dirty="0" err="1" smtClean="0"/>
              <a:t>phytoplanctonique</a:t>
            </a:r>
            <a:endParaRPr lang="fr-FR" sz="2000" b="1" dirty="0"/>
          </a:p>
        </p:txBody>
      </p:sp>
      <p:graphicFrame>
        <p:nvGraphicFramePr>
          <p:cNvPr id="40" name="Diagramme 39"/>
          <p:cNvGraphicFramePr/>
          <p:nvPr>
            <p:extLst>
              <p:ext uri="{D42A27DB-BD31-4B8C-83A1-F6EECF244321}">
                <p14:modId xmlns:p14="http://schemas.microsoft.com/office/powerpoint/2010/main" val="85602046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Titre 1"/>
          <p:cNvSpPr txBox="1">
            <a:spLocks/>
          </p:cNvSpPr>
          <p:nvPr/>
        </p:nvSpPr>
        <p:spPr>
          <a:xfrm>
            <a:off x="467544" y="62068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000" b="1" dirty="0" smtClean="0"/>
              <a:t>Fluorescence des type-SH</a:t>
            </a:r>
            <a:endParaRPr lang="fr-FR" sz="20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45098" y="2492896"/>
            <a:ext cx="338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417694" y="249075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20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53" y="692696"/>
            <a:ext cx="8579296" cy="4525963"/>
          </a:xfrm>
        </p:spPr>
        <p:txBody>
          <a:bodyPr>
            <a:normAutofit/>
          </a:bodyPr>
          <a:lstStyle/>
          <a:p>
            <a:endParaRPr lang="fr-FR" sz="2000" b="1" dirty="0" smtClean="0"/>
          </a:p>
          <a:p>
            <a:pPr marL="0" indent="0" algn="ctr">
              <a:buNone/>
            </a:pPr>
            <a:r>
              <a:rPr lang="fr-FR" sz="2200" b="1" dirty="0" smtClean="0"/>
              <a:t>Peut-on </a:t>
            </a:r>
            <a:r>
              <a:rPr lang="fr-FR" sz="2200" b="1" u="sng" dirty="0" smtClean="0"/>
              <a:t>isoler et quantifier</a:t>
            </a:r>
            <a:r>
              <a:rPr lang="fr-FR" sz="2200" b="1" dirty="0" smtClean="0"/>
              <a:t> plusieurs fractions de la MOD pour mieux </a:t>
            </a:r>
            <a:r>
              <a:rPr lang="fr-FR" sz="2200" b="1" u="sng" dirty="0" smtClean="0"/>
              <a:t>caractériser</a:t>
            </a:r>
            <a:r>
              <a:rPr lang="fr-FR" sz="2200" b="1" dirty="0" smtClean="0"/>
              <a:t> les processus environnementaux?</a:t>
            </a:r>
            <a:endParaRPr lang="fr-FR" sz="2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943906505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4. Problématique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3040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353" y="692696"/>
            <a:ext cx="8579296" cy="5904656"/>
          </a:xfrm>
        </p:spPr>
        <p:txBody>
          <a:bodyPr>
            <a:normAutofit/>
          </a:bodyPr>
          <a:lstStyle/>
          <a:p>
            <a:endParaRPr lang="fr-FR" sz="2000" b="1" dirty="0" smtClean="0"/>
          </a:p>
          <a:p>
            <a:pPr marL="0" indent="0" algn="ctr">
              <a:buNone/>
            </a:pPr>
            <a:r>
              <a:rPr lang="fr-FR" sz="2200" b="1" dirty="0" smtClean="0"/>
              <a:t>Peut-on </a:t>
            </a:r>
            <a:r>
              <a:rPr lang="fr-FR" sz="2200" b="1" u="sng" dirty="0" smtClean="0"/>
              <a:t>isoler et quantifier</a:t>
            </a:r>
            <a:r>
              <a:rPr lang="fr-FR" sz="2200" b="1" dirty="0" smtClean="0"/>
              <a:t> plusieurs fractions de la MOD pour mieux </a:t>
            </a:r>
            <a:r>
              <a:rPr lang="fr-FR" sz="2200" b="1" u="sng" dirty="0" smtClean="0"/>
              <a:t>caractériser</a:t>
            </a:r>
            <a:r>
              <a:rPr lang="fr-FR" sz="2200" b="1" dirty="0" smtClean="0"/>
              <a:t> les processus environnementaux?</a:t>
            </a:r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endParaRPr lang="fr-FR" sz="2200" b="1" dirty="0" smtClean="0"/>
          </a:p>
          <a:p>
            <a:pPr marL="342900" lvl="1" indent="-342900" algn="ctr">
              <a:buBlip>
                <a:blip r:embed="rId3"/>
              </a:buBlip>
            </a:pPr>
            <a:r>
              <a:rPr lang="fr-FR" sz="2000" b="1" dirty="0"/>
              <a:t>Chromatographie d’exclusion stérique </a:t>
            </a:r>
            <a:r>
              <a:rPr lang="fr-FR" sz="2000" b="1" dirty="0" smtClean="0"/>
              <a:t>multi-détection</a:t>
            </a:r>
            <a:endParaRPr lang="fr-FR" sz="2000" b="1" dirty="0"/>
          </a:p>
          <a:p>
            <a:pPr marL="0" lvl="1" indent="0" algn="ctr">
              <a:buNone/>
            </a:pPr>
            <a:r>
              <a:rPr lang="fr-FR" sz="2000" b="1" dirty="0"/>
              <a:t>(carbone, azote, UV)</a:t>
            </a:r>
          </a:p>
          <a:p>
            <a:pPr marL="0" lvl="1" indent="0" algn="ctr">
              <a:buNone/>
            </a:pPr>
            <a:r>
              <a:rPr lang="fr-FR" sz="2400" b="1" dirty="0" smtClean="0"/>
              <a:t>SEC-OCD-OND-UVD</a:t>
            </a:r>
            <a:endParaRPr lang="fr-FR" sz="2400" b="1" dirty="0"/>
          </a:p>
          <a:p>
            <a:pPr marL="0" indent="0" algn="ctr">
              <a:buNone/>
            </a:pPr>
            <a:endParaRPr lang="fr-FR" sz="2200" b="1" dirty="0" smtClean="0"/>
          </a:p>
          <a:p>
            <a:pPr marL="0" indent="0" algn="ctr">
              <a:buNone/>
            </a:pPr>
            <a:endParaRPr lang="fr-FR" sz="2200" b="1" dirty="0" smtClean="0"/>
          </a:p>
          <a:p>
            <a:r>
              <a:rPr lang="fr-FR" sz="2200" dirty="0"/>
              <a:t>Caractérisation globale et spécifique de la MOD</a:t>
            </a:r>
          </a:p>
          <a:p>
            <a:r>
              <a:rPr lang="fr-FR" sz="2200" dirty="0"/>
              <a:t>Critères analytiques </a:t>
            </a:r>
            <a:r>
              <a:rPr lang="fr-FR" sz="2200" dirty="0" smtClean="0"/>
              <a:t>intéressants</a:t>
            </a:r>
          </a:p>
          <a:p>
            <a:pPr lvl="1"/>
            <a:r>
              <a:rPr lang="fr-FR" sz="1800" dirty="0" smtClean="0"/>
              <a:t>Volume d’injection : 1 – 4 </a:t>
            </a:r>
            <a:r>
              <a:rPr lang="fr-FR" sz="1800" dirty="0" err="1" smtClean="0"/>
              <a:t>mL</a:t>
            </a:r>
            <a:endParaRPr lang="fr-FR" sz="1800" dirty="0" smtClean="0"/>
          </a:p>
          <a:p>
            <a:pPr lvl="1"/>
            <a:r>
              <a:rPr lang="fr-FR" sz="1800" dirty="0" smtClean="0"/>
              <a:t>Prétraitements des échantillons non-requis</a:t>
            </a:r>
            <a:endParaRPr lang="fr-FR" sz="1800" dirty="0"/>
          </a:p>
          <a:p>
            <a:pPr marL="0" indent="0" algn="ctr">
              <a:buNone/>
            </a:pPr>
            <a:endParaRPr lang="fr-FR" sz="2200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386607439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4. Problématique</a:t>
            </a:r>
            <a:endParaRPr lang="fr-FR" sz="2000" b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827584" y="2348880"/>
            <a:ext cx="7488832" cy="1800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7</a:t>
            </a:fld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59077" y="5380672"/>
            <a:ext cx="476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Analyse globale </a:t>
            </a:r>
            <a:r>
              <a:rPr lang="fr-FR" dirty="0" smtClean="0"/>
              <a:t>(COD) et séparation en </a:t>
            </a:r>
            <a:r>
              <a:rPr lang="fr-FR" b="1" dirty="0" smtClean="0"/>
              <a:t>cinq fractions de taille différentes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83101" y="1808518"/>
            <a:ext cx="727450" cy="781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ACID.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PHASE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8" name="Rogner un rectangle avec un coin du même côté 7"/>
          <p:cNvSpPr/>
          <p:nvPr/>
        </p:nvSpPr>
        <p:spPr>
          <a:xfrm>
            <a:off x="2183101" y="1603272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1133" y="1531264"/>
            <a:ext cx="144016" cy="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02810" y="1484784"/>
            <a:ext cx="288032" cy="46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4654" y="1808517"/>
            <a:ext cx="727450" cy="781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</a:t>
            </a:r>
            <a:r>
              <a:rPr lang="fr-FR" sz="1200" b="1" dirty="0" smtClean="0">
                <a:solidFill>
                  <a:schemeClr val="tx1"/>
                </a:solidFill>
              </a:rPr>
              <a:t>OBILE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PHASE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37" name="Rogner un rectangle avec un coin du même côté 36"/>
          <p:cNvSpPr/>
          <p:nvPr/>
        </p:nvSpPr>
        <p:spPr>
          <a:xfrm>
            <a:off x="954654" y="1603271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1242686" y="153126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1174363" y="1484783"/>
            <a:ext cx="288032" cy="4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>
            <a:stCxn id="33" idx="2"/>
          </p:cNvCxnSpPr>
          <p:nvPr/>
        </p:nvCxnSpPr>
        <p:spPr>
          <a:xfrm flipH="1">
            <a:off x="1314694" y="2589827"/>
            <a:ext cx="3685" cy="29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riangle isocèle 26"/>
          <p:cNvSpPr/>
          <p:nvPr/>
        </p:nvSpPr>
        <p:spPr>
          <a:xfrm rot="10800000">
            <a:off x="1185562" y="2959511"/>
            <a:ext cx="258259" cy="21889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1153136" y="2893536"/>
            <a:ext cx="323113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" name="Connecteur en angle 47"/>
          <p:cNvCxnSpPr>
            <a:stCxn id="22" idx="4"/>
          </p:cNvCxnSpPr>
          <p:nvPr/>
        </p:nvCxnSpPr>
        <p:spPr>
          <a:xfrm rot="16200000" flipH="1">
            <a:off x="1467067" y="3029194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642324" y="3593977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H="1">
            <a:off x="2910551" y="3593975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3613862" y="3399721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UVD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72" name="Connecteur droit 71"/>
          <p:cNvCxnSpPr/>
          <p:nvPr/>
        </p:nvCxnSpPr>
        <p:spPr>
          <a:xfrm flipH="1">
            <a:off x="4329396" y="3593975"/>
            <a:ext cx="6363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4962359" y="3599443"/>
            <a:ext cx="3428" cy="98168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/>
          <p:nvPr/>
        </p:nvCxnSpPr>
        <p:spPr>
          <a:xfrm flipH="1">
            <a:off x="1629897" y="4274328"/>
            <a:ext cx="1688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96"/>
          <p:cNvCxnSpPr/>
          <p:nvPr/>
        </p:nvCxnSpPr>
        <p:spPr>
          <a:xfrm>
            <a:off x="3307751" y="3594827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V="1">
            <a:off x="4957568" y="4569010"/>
            <a:ext cx="838568" cy="1134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V="1">
            <a:off x="5803632" y="3356992"/>
            <a:ext cx="14030" cy="1224137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>
            <a:off x="5803632" y="3364072"/>
            <a:ext cx="175331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>
            <a:off x="5970744" y="3352903"/>
            <a:ext cx="8219" cy="1228226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2" y="3424052"/>
            <a:ext cx="1762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Connecteur droit 103"/>
          <p:cNvCxnSpPr/>
          <p:nvPr/>
        </p:nvCxnSpPr>
        <p:spPr>
          <a:xfrm flipV="1">
            <a:off x="5811443" y="4496083"/>
            <a:ext cx="0" cy="8504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970744" y="4569010"/>
            <a:ext cx="295228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à coins arrondis 115"/>
          <p:cNvSpPr/>
          <p:nvPr/>
        </p:nvSpPr>
        <p:spPr>
          <a:xfrm>
            <a:off x="6265971" y="4388990"/>
            <a:ext cx="720079" cy="360040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7" name="Connecteur droit 116"/>
          <p:cNvCxnSpPr/>
          <p:nvPr/>
        </p:nvCxnSpPr>
        <p:spPr>
          <a:xfrm>
            <a:off x="4954140" y="2371217"/>
            <a:ext cx="8219" cy="122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H="1">
            <a:off x="2910551" y="2371217"/>
            <a:ext cx="2263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eur droit 123"/>
          <p:cNvCxnSpPr/>
          <p:nvPr/>
        </p:nvCxnSpPr>
        <p:spPr>
          <a:xfrm>
            <a:off x="4965787" y="2371217"/>
            <a:ext cx="196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6" name="Image 12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b="24923"/>
          <a:stretch/>
        </p:blipFill>
        <p:spPr bwMode="auto">
          <a:xfrm>
            <a:off x="6884820" y="1663264"/>
            <a:ext cx="1800202" cy="2618197"/>
          </a:xfrm>
          <a:prstGeom prst="rect">
            <a:avLst/>
          </a:prstGeom>
          <a:noFill/>
        </p:spPr>
      </p:pic>
      <p:sp>
        <p:nvSpPr>
          <p:cNvPr id="125" name="Rectangle 124"/>
          <p:cNvSpPr/>
          <p:nvPr/>
        </p:nvSpPr>
        <p:spPr>
          <a:xfrm>
            <a:off x="6704800" y="270892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Rectangle 128"/>
          <p:cNvSpPr/>
          <p:nvPr/>
        </p:nvSpPr>
        <p:spPr>
          <a:xfrm>
            <a:off x="8138180" y="2011177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Rectangle 129"/>
          <p:cNvSpPr/>
          <p:nvPr/>
        </p:nvSpPr>
        <p:spPr>
          <a:xfrm>
            <a:off x="8316416" y="2173885"/>
            <a:ext cx="576064" cy="59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1" name="Connecteur droit 130"/>
          <p:cNvCxnSpPr>
            <a:stCxn id="135" idx="2"/>
          </p:cNvCxnSpPr>
          <p:nvPr/>
        </p:nvCxnSpPr>
        <p:spPr>
          <a:xfrm>
            <a:off x="8422271" y="1844823"/>
            <a:ext cx="5" cy="1019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à coins arrondis 134"/>
          <p:cNvSpPr/>
          <p:nvPr/>
        </p:nvSpPr>
        <p:spPr>
          <a:xfrm>
            <a:off x="8062231" y="1484783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OCD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0" name="Connecteur droit 139"/>
          <p:cNvCxnSpPr/>
          <p:nvPr/>
        </p:nvCxnSpPr>
        <p:spPr>
          <a:xfrm>
            <a:off x="6986050" y="4569010"/>
            <a:ext cx="1440166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>
          <a:xfrm flipH="1">
            <a:off x="8422273" y="3943626"/>
            <a:ext cx="2" cy="78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avec flèche 141"/>
          <p:cNvCxnSpPr/>
          <p:nvPr/>
        </p:nvCxnSpPr>
        <p:spPr>
          <a:xfrm flipH="1">
            <a:off x="8422271" y="4659966"/>
            <a:ext cx="2" cy="25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458988" y="3539377"/>
            <a:ext cx="576064" cy="1201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8" name="Rectangle 147"/>
          <p:cNvSpPr/>
          <p:nvPr/>
        </p:nvSpPr>
        <p:spPr>
          <a:xfrm>
            <a:off x="386980" y="3449370"/>
            <a:ext cx="72008" cy="300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0" name="Connecteur droit 149"/>
          <p:cNvCxnSpPr/>
          <p:nvPr/>
        </p:nvCxnSpPr>
        <p:spPr>
          <a:xfrm>
            <a:off x="1035052" y="3598231"/>
            <a:ext cx="35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 flipH="1">
            <a:off x="296002" y="3571378"/>
            <a:ext cx="76200" cy="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5" name="Rectangle 154"/>
          <p:cNvSpPr/>
          <p:nvPr/>
        </p:nvSpPr>
        <p:spPr>
          <a:xfrm flipH="1">
            <a:off x="243382" y="3470646"/>
            <a:ext cx="45719" cy="2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371165" y="2711441"/>
            <a:ext cx="106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HPLC-</a:t>
            </a:r>
            <a:r>
              <a:rPr lang="fr-FR" sz="1400" b="1" dirty="0" err="1" smtClean="0"/>
              <a:t>pump</a:t>
            </a:r>
            <a:endParaRPr lang="fr-FR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1629897" y="3936396"/>
            <a:ext cx="16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200" b="1" dirty="0" smtClean="0"/>
              <a:t>YPASS</a:t>
            </a:r>
            <a:endParaRPr lang="fr-FR" sz="12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74498" y="2880605"/>
            <a:ext cx="10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</a:t>
            </a:r>
            <a:r>
              <a:rPr lang="fr-FR" sz="1200" b="1" dirty="0" smtClean="0"/>
              <a:t>AMPLE</a:t>
            </a:r>
            <a:r>
              <a:rPr lang="fr-FR" sz="1400" b="1" dirty="0" smtClean="0"/>
              <a:t> I</a:t>
            </a:r>
            <a:r>
              <a:rPr lang="fr-FR" sz="1200" b="1" dirty="0" smtClean="0"/>
              <a:t>NJECTION</a:t>
            </a:r>
            <a:endParaRPr lang="fr-FR" sz="1200" b="1" dirty="0"/>
          </a:p>
        </p:txBody>
      </p:sp>
      <p:sp>
        <p:nvSpPr>
          <p:cNvPr id="59" name="ZoneTexte 58"/>
          <p:cNvSpPr txBox="1"/>
          <p:nvPr/>
        </p:nvSpPr>
        <p:spPr>
          <a:xfrm>
            <a:off x="2899491" y="2075640"/>
            <a:ext cx="205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H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PO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4</a:t>
            </a:r>
            <a:r>
              <a:rPr lang="fr-FR" sz="1400" b="1" dirty="0" smtClean="0">
                <a:solidFill>
                  <a:srgbClr val="C00000"/>
                </a:solidFill>
              </a:rPr>
              <a:t> + </a:t>
            </a:r>
            <a:r>
              <a:rPr lang="fr-FR" sz="1400" b="1" dirty="0" err="1" smtClean="0">
                <a:solidFill>
                  <a:srgbClr val="C00000"/>
                </a:solidFill>
              </a:rPr>
              <a:t>peroxodisulfate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70892" y="335834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62" name="ZoneTexte 61"/>
          <p:cNvSpPr txBox="1"/>
          <p:nvPr/>
        </p:nvSpPr>
        <p:spPr>
          <a:xfrm>
            <a:off x="1257585" y="3680129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sp>
        <p:nvSpPr>
          <p:cNvPr id="63" name="ZoneTexte 62"/>
          <p:cNvSpPr txBox="1"/>
          <p:nvPr/>
        </p:nvSpPr>
        <p:spPr>
          <a:xfrm>
            <a:off x="4490844" y="3862337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8A3E"/>
                </a:solidFill>
              </a:rPr>
              <a:t>1</a:t>
            </a:r>
            <a:r>
              <a:rPr lang="fr-FR" sz="1200" b="1" dirty="0" smtClean="0">
                <a:solidFill>
                  <a:srgbClr val="008A3E"/>
                </a:solidFill>
              </a:rPr>
              <a:t>0%</a:t>
            </a:r>
            <a:endParaRPr lang="fr-FR" sz="1200" b="1" dirty="0">
              <a:solidFill>
                <a:srgbClr val="008A3E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490844" y="306896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90%</a:t>
            </a:r>
            <a:endParaRPr lang="fr-FR" sz="1200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5412927" y="2893536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4937721" y="1847997"/>
            <a:ext cx="22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Elimination of </a:t>
            </a:r>
          </a:p>
          <a:p>
            <a:pPr algn="ctr"/>
            <a:r>
              <a:rPr lang="fr-FR" sz="1400" b="1" dirty="0" err="1" smtClean="0"/>
              <a:t>inorganic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carbon</a:t>
            </a:r>
            <a:endParaRPr lang="fr-FR" sz="1200" b="1" dirty="0"/>
          </a:p>
        </p:txBody>
      </p:sp>
      <p:sp>
        <p:nvSpPr>
          <p:cNvPr id="68" name="ZoneTexte 67"/>
          <p:cNvSpPr txBox="1"/>
          <p:nvPr/>
        </p:nvSpPr>
        <p:spPr>
          <a:xfrm rot="16200000">
            <a:off x="4958288" y="3776188"/>
            <a:ext cx="12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8A3E"/>
                </a:solidFill>
              </a:rPr>
              <a:t>N</a:t>
            </a:r>
            <a:r>
              <a:rPr lang="fr-FR" sz="1400" baseline="-25000" dirty="0" err="1" smtClean="0">
                <a:solidFill>
                  <a:srgbClr val="008A3E"/>
                </a:solidFill>
              </a:rPr>
              <a:t>org</a:t>
            </a:r>
            <a:r>
              <a:rPr lang="fr-FR" sz="1600" baseline="-25000" dirty="0" smtClean="0">
                <a:solidFill>
                  <a:srgbClr val="008A3E"/>
                </a:solidFill>
              </a:rPr>
              <a:t> </a:t>
            </a:r>
            <a:r>
              <a:rPr lang="fr-FR" sz="1600" baseline="-25000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rgbClr val="008A3E"/>
                </a:solidFill>
              </a:rPr>
              <a:t> NO</a:t>
            </a:r>
            <a:r>
              <a:rPr lang="fr-FR" sz="1400" baseline="-25000" dirty="0">
                <a:solidFill>
                  <a:srgbClr val="008A3E"/>
                </a:solidFill>
              </a:rPr>
              <a:t>3</a:t>
            </a:r>
            <a:r>
              <a:rPr lang="fr-FR" sz="1400" baseline="30000" dirty="0">
                <a:solidFill>
                  <a:srgbClr val="008A3E"/>
                </a:solidFill>
              </a:rPr>
              <a:t>-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704800" y="2863961"/>
            <a:ext cx="576064" cy="127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6328392" y="2545740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77" name="ZoneTexte 76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78" name="ZoneTexte 77"/>
          <p:cNvSpPr txBox="1"/>
          <p:nvPr/>
        </p:nvSpPr>
        <p:spPr>
          <a:xfrm>
            <a:off x="3491889" y="3759761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2060"/>
                </a:solidFill>
              </a:rPr>
              <a:t>λ</a:t>
            </a:r>
            <a:r>
              <a:rPr lang="fr-FR" sz="1400" dirty="0" smtClean="0">
                <a:solidFill>
                  <a:srgbClr val="002060"/>
                </a:solidFill>
              </a:rPr>
              <a:t>=254nm</a:t>
            </a:r>
            <a:endParaRPr lang="fr-FR" sz="1400" baseline="-25000" dirty="0">
              <a:solidFill>
                <a:srgbClr val="002060"/>
              </a:solidFill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6143998" y="4750562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8A3E"/>
                </a:solidFill>
              </a:rPr>
              <a:t>λ</a:t>
            </a:r>
            <a:r>
              <a:rPr lang="fr-FR" sz="1400" dirty="0" smtClean="0">
                <a:solidFill>
                  <a:srgbClr val="008A3E"/>
                </a:solidFill>
              </a:rPr>
              <a:t>=220nm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 rot="16200000">
            <a:off x="6434525" y="3481450"/>
            <a:ext cx="14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CO</a:t>
            </a:r>
            <a:r>
              <a:rPr lang="fr-FR" sz="1400" baseline="-25000" dirty="0" smtClean="0">
                <a:sym typeface="Wingdings" panose="05000000000000000000" pitchFamily="2" charset="2"/>
              </a:rPr>
              <a:t>2 </a:t>
            </a:r>
            <a:r>
              <a:rPr lang="fr-FR" sz="1400" dirty="0" smtClean="0">
                <a:sym typeface="Wingdings" panose="05000000000000000000" pitchFamily="2" charset="2"/>
              </a:rPr>
              <a:t>+ H</a:t>
            </a:r>
            <a:r>
              <a:rPr lang="fr-FR" sz="1400" baseline="-25000" dirty="0" smtClean="0">
                <a:sym typeface="Wingdings" panose="05000000000000000000" pitchFamily="2" charset="2"/>
              </a:rPr>
              <a:t>2</a:t>
            </a:r>
            <a:r>
              <a:rPr lang="fr-FR" sz="1400" dirty="0">
                <a:sym typeface="Wingdings" panose="05000000000000000000" pitchFamily="2" charset="2"/>
              </a:rPr>
              <a:t>O</a:t>
            </a:r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600" baseline="-25000" dirty="0" smtClean="0">
                <a:sym typeface="Wingdings" panose="05000000000000000000" pitchFamily="2" charset="2"/>
              </a:rPr>
              <a:t> </a:t>
            </a:r>
            <a:r>
              <a:rPr lang="fr-FR" sz="1400" dirty="0" err="1" smtClean="0"/>
              <a:t>C</a:t>
            </a:r>
            <a:r>
              <a:rPr lang="fr-FR" sz="1400" baseline="-25000" dirty="0" err="1" smtClean="0"/>
              <a:t>org</a:t>
            </a:r>
            <a:endParaRPr lang="fr-FR" sz="1400" baseline="-25000" dirty="0"/>
          </a:p>
        </p:txBody>
      </p:sp>
      <p:sp>
        <p:nvSpPr>
          <p:cNvPr id="82" name="ZoneTexte 81"/>
          <p:cNvSpPr txBox="1"/>
          <p:nvPr/>
        </p:nvSpPr>
        <p:spPr>
          <a:xfrm>
            <a:off x="5988292" y="5056483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A3E"/>
                </a:solidFill>
              </a:rPr>
              <a:t>LOD = 3ppb-N</a:t>
            </a:r>
            <a:endParaRPr lang="fr-FR" sz="1400" b="1" baseline="-25000" dirty="0">
              <a:solidFill>
                <a:srgbClr val="008A3E"/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7784552" y="920340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LOD = 3ppb-C</a:t>
            </a:r>
            <a:endParaRPr lang="fr-FR" sz="1400" b="1" baseline="-25000" dirty="0"/>
          </a:p>
        </p:txBody>
      </p:sp>
      <p:sp>
        <p:nvSpPr>
          <p:cNvPr id="85" name="ZoneTexte 84"/>
          <p:cNvSpPr txBox="1"/>
          <p:nvPr/>
        </p:nvSpPr>
        <p:spPr>
          <a:xfrm>
            <a:off x="7784552" y="1177007"/>
            <a:ext cx="135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</a:t>
            </a:r>
            <a:r>
              <a:rPr lang="fr-FR" sz="1400" dirty="0" smtClean="0"/>
              <a:t>=2380cm</a:t>
            </a:r>
            <a:r>
              <a:rPr lang="fr-FR" sz="1400" baseline="30000" dirty="0" smtClean="0"/>
              <a:t>-1</a:t>
            </a:r>
            <a:endParaRPr lang="fr-FR" sz="1400" baseline="-25000" dirty="0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94480" y="3523506"/>
            <a:ext cx="959423" cy="1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ZoneTexte 86"/>
          <p:cNvSpPr txBox="1"/>
          <p:nvPr/>
        </p:nvSpPr>
        <p:spPr>
          <a:xfrm>
            <a:off x="3336182" y="4070947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</a:rPr>
              <a:t>LOD = 3ppb-C</a:t>
            </a:r>
            <a:endParaRPr lang="fr-FR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2899144" y="2393204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0,3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296538" y="2603606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/>
              <a:t>1,5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graphicFrame>
        <p:nvGraphicFramePr>
          <p:cNvPr id="91" name="Diagramme 90"/>
          <p:cNvGraphicFramePr/>
          <p:nvPr>
            <p:extLst>
              <p:ext uri="{D42A27DB-BD31-4B8C-83A1-F6EECF244321}">
                <p14:modId xmlns:p14="http://schemas.microsoft.com/office/powerpoint/2010/main" val="206768207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2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1642323" y="3178409"/>
            <a:ext cx="16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 C</a:t>
            </a:r>
            <a:r>
              <a:rPr lang="fr-FR" sz="1200" b="1" dirty="0" smtClean="0"/>
              <a:t>OLUMNS</a:t>
            </a:r>
            <a:endParaRPr lang="fr-FR" sz="1200" b="1" dirty="0"/>
          </a:p>
        </p:txBody>
      </p:sp>
      <p:sp>
        <p:nvSpPr>
          <p:cNvPr id="93" name="ZoneTexte 92"/>
          <p:cNvSpPr txBox="1"/>
          <p:nvPr/>
        </p:nvSpPr>
        <p:spPr>
          <a:xfrm>
            <a:off x="3216" y="4276695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*</a:t>
            </a:r>
            <a:r>
              <a:rPr lang="fr-FR" sz="1100" i="1" dirty="0" err="1" smtClean="0"/>
              <a:t>From</a:t>
            </a:r>
            <a:r>
              <a:rPr lang="fr-FR" sz="1100" i="1" dirty="0" smtClean="0"/>
              <a:t> Huber et al., 2011</a:t>
            </a: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9600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8</a:t>
            </a:fld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81" name="Rectangle 80"/>
          <p:cNvSpPr/>
          <p:nvPr/>
        </p:nvSpPr>
        <p:spPr>
          <a:xfrm>
            <a:off x="2183101" y="1808518"/>
            <a:ext cx="727450" cy="781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ACID.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PHASE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89" name="Rogner un rectangle avec un coin du même côté 88"/>
          <p:cNvSpPr/>
          <p:nvPr/>
        </p:nvSpPr>
        <p:spPr>
          <a:xfrm>
            <a:off x="2183101" y="1603272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471133" y="1531264"/>
            <a:ext cx="144016" cy="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402810" y="1484784"/>
            <a:ext cx="288032" cy="46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954654" y="1808517"/>
            <a:ext cx="727450" cy="781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</a:t>
            </a:r>
            <a:r>
              <a:rPr lang="fr-FR" sz="1200" b="1" dirty="0" smtClean="0">
                <a:solidFill>
                  <a:schemeClr val="tx1"/>
                </a:solidFill>
              </a:rPr>
              <a:t>OBILE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PHASE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95" name="Rogner un rectangle avec un coin du même côté 94"/>
          <p:cNvSpPr/>
          <p:nvPr/>
        </p:nvSpPr>
        <p:spPr>
          <a:xfrm>
            <a:off x="954654" y="1603271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Rectangle 95"/>
          <p:cNvSpPr/>
          <p:nvPr/>
        </p:nvSpPr>
        <p:spPr>
          <a:xfrm>
            <a:off x="1242686" y="153126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Rectangle 98"/>
          <p:cNvSpPr/>
          <p:nvPr/>
        </p:nvSpPr>
        <p:spPr>
          <a:xfrm>
            <a:off x="1174363" y="1484783"/>
            <a:ext cx="288032" cy="4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0" name="Connecteur droit 99"/>
          <p:cNvCxnSpPr>
            <a:stCxn id="94" idx="2"/>
          </p:cNvCxnSpPr>
          <p:nvPr/>
        </p:nvCxnSpPr>
        <p:spPr>
          <a:xfrm flipH="1">
            <a:off x="1314694" y="2589827"/>
            <a:ext cx="3685" cy="29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riangle isocèle 101"/>
          <p:cNvSpPr/>
          <p:nvPr/>
        </p:nvSpPr>
        <p:spPr>
          <a:xfrm rot="10800000">
            <a:off x="1185562" y="2959511"/>
            <a:ext cx="258259" cy="21889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/>
          <p:cNvSpPr/>
          <p:nvPr/>
        </p:nvSpPr>
        <p:spPr>
          <a:xfrm>
            <a:off x="1153136" y="2893536"/>
            <a:ext cx="323113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6" name="Connecteur en angle 105"/>
          <p:cNvCxnSpPr>
            <a:stCxn id="103" idx="4"/>
          </p:cNvCxnSpPr>
          <p:nvPr/>
        </p:nvCxnSpPr>
        <p:spPr>
          <a:xfrm rot="16200000" flipH="1">
            <a:off x="1467067" y="3029194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>
            <a:off x="1642324" y="3593977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 flipH="1">
            <a:off x="2910551" y="3593975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à coins arrondis 109"/>
          <p:cNvSpPr/>
          <p:nvPr/>
        </p:nvSpPr>
        <p:spPr>
          <a:xfrm>
            <a:off x="3613862" y="3399721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UVD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1" name="Connecteur droit 110"/>
          <p:cNvCxnSpPr/>
          <p:nvPr/>
        </p:nvCxnSpPr>
        <p:spPr>
          <a:xfrm flipH="1">
            <a:off x="4329396" y="3593975"/>
            <a:ext cx="6363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4962359" y="3599443"/>
            <a:ext cx="3428" cy="98168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>
            <a:off x="1629897" y="4274328"/>
            <a:ext cx="1688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>
            <a:off x="3307751" y="3594827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4957568" y="4569010"/>
            <a:ext cx="838568" cy="1134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V="1">
            <a:off x="5803632" y="3356992"/>
            <a:ext cx="14030" cy="1224137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5803632" y="3364072"/>
            <a:ext cx="175331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5970744" y="3352903"/>
            <a:ext cx="8219" cy="1228226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2" y="3424052"/>
            <a:ext cx="1762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7" name="Connecteur droit 126"/>
          <p:cNvCxnSpPr/>
          <p:nvPr/>
        </p:nvCxnSpPr>
        <p:spPr>
          <a:xfrm flipV="1">
            <a:off x="5811443" y="4496083"/>
            <a:ext cx="0" cy="8504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5970744" y="4569010"/>
            <a:ext cx="295228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à coins arrondis 131"/>
          <p:cNvSpPr/>
          <p:nvPr/>
        </p:nvSpPr>
        <p:spPr>
          <a:xfrm>
            <a:off x="6265971" y="4388990"/>
            <a:ext cx="720079" cy="360040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33" name="Connecteur droit 132"/>
          <p:cNvCxnSpPr/>
          <p:nvPr/>
        </p:nvCxnSpPr>
        <p:spPr>
          <a:xfrm>
            <a:off x="4954140" y="2371217"/>
            <a:ext cx="8219" cy="122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>
            <a:off x="2910551" y="2371217"/>
            <a:ext cx="2263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136"/>
          <p:cNvCxnSpPr/>
          <p:nvPr/>
        </p:nvCxnSpPr>
        <p:spPr>
          <a:xfrm>
            <a:off x="4965787" y="2371217"/>
            <a:ext cx="196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8" name="Image 13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b="24923"/>
          <a:stretch/>
        </p:blipFill>
        <p:spPr bwMode="auto">
          <a:xfrm>
            <a:off x="6884820" y="1663264"/>
            <a:ext cx="1800202" cy="2618197"/>
          </a:xfrm>
          <a:prstGeom prst="rect">
            <a:avLst/>
          </a:prstGeom>
          <a:noFill/>
        </p:spPr>
      </p:pic>
      <p:sp>
        <p:nvSpPr>
          <p:cNvPr id="139" name="Rectangle 138"/>
          <p:cNvSpPr/>
          <p:nvPr/>
        </p:nvSpPr>
        <p:spPr>
          <a:xfrm>
            <a:off x="6704800" y="270892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Rectangle 140"/>
          <p:cNvSpPr/>
          <p:nvPr/>
        </p:nvSpPr>
        <p:spPr>
          <a:xfrm>
            <a:off x="8138180" y="2011177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Rectangle 142"/>
          <p:cNvSpPr/>
          <p:nvPr/>
        </p:nvSpPr>
        <p:spPr>
          <a:xfrm>
            <a:off x="8316416" y="2173885"/>
            <a:ext cx="576064" cy="59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Connecteur droit 143"/>
          <p:cNvCxnSpPr>
            <a:stCxn id="145" idx="2"/>
          </p:cNvCxnSpPr>
          <p:nvPr/>
        </p:nvCxnSpPr>
        <p:spPr>
          <a:xfrm>
            <a:off x="8422271" y="1844823"/>
            <a:ext cx="5" cy="1019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à coins arrondis 144"/>
          <p:cNvSpPr/>
          <p:nvPr/>
        </p:nvSpPr>
        <p:spPr>
          <a:xfrm>
            <a:off x="8062231" y="1484783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OCD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6" name="Connecteur droit 145"/>
          <p:cNvCxnSpPr/>
          <p:nvPr/>
        </p:nvCxnSpPr>
        <p:spPr>
          <a:xfrm>
            <a:off x="6986050" y="4569010"/>
            <a:ext cx="1440166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H="1">
            <a:off x="8422273" y="3943626"/>
            <a:ext cx="2" cy="78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cteur droit avec flèche 150"/>
          <p:cNvCxnSpPr/>
          <p:nvPr/>
        </p:nvCxnSpPr>
        <p:spPr>
          <a:xfrm flipH="1">
            <a:off x="8422271" y="4659966"/>
            <a:ext cx="2" cy="25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458988" y="3539377"/>
            <a:ext cx="576064" cy="1201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Rectangle 152"/>
          <p:cNvSpPr/>
          <p:nvPr/>
        </p:nvSpPr>
        <p:spPr>
          <a:xfrm>
            <a:off x="386980" y="3449370"/>
            <a:ext cx="72008" cy="300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155"/>
          <p:cNvCxnSpPr/>
          <p:nvPr/>
        </p:nvCxnSpPr>
        <p:spPr>
          <a:xfrm>
            <a:off x="1035052" y="3598231"/>
            <a:ext cx="35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 flipH="1">
            <a:off x="296002" y="3571378"/>
            <a:ext cx="76200" cy="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8" name="Rectangle 157"/>
          <p:cNvSpPr/>
          <p:nvPr/>
        </p:nvSpPr>
        <p:spPr>
          <a:xfrm flipH="1">
            <a:off x="243382" y="3470646"/>
            <a:ext cx="45719" cy="2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9" name="ZoneTexte 158"/>
          <p:cNvSpPr txBox="1"/>
          <p:nvPr/>
        </p:nvSpPr>
        <p:spPr>
          <a:xfrm>
            <a:off x="1371165" y="2711441"/>
            <a:ext cx="106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HPLC-</a:t>
            </a:r>
            <a:r>
              <a:rPr lang="fr-FR" sz="1400" b="1" dirty="0" err="1" smtClean="0"/>
              <a:t>pump</a:t>
            </a:r>
            <a:endParaRPr lang="fr-FR" sz="1400" b="1" dirty="0"/>
          </a:p>
        </p:txBody>
      </p:sp>
      <p:sp>
        <p:nvSpPr>
          <p:cNvPr id="162" name="ZoneTexte 161"/>
          <p:cNvSpPr txBox="1"/>
          <p:nvPr/>
        </p:nvSpPr>
        <p:spPr>
          <a:xfrm>
            <a:off x="74498" y="2880605"/>
            <a:ext cx="10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</a:t>
            </a:r>
            <a:r>
              <a:rPr lang="fr-FR" sz="1200" b="1" dirty="0" smtClean="0"/>
              <a:t>AMPLE</a:t>
            </a:r>
            <a:r>
              <a:rPr lang="fr-FR" sz="1400" b="1" dirty="0" smtClean="0"/>
              <a:t> I</a:t>
            </a:r>
            <a:r>
              <a:rPr lang="fr-FR" sz="1200" b="1" dirty="0" smtClean="0"/>
              <a:t>NJECTION</a:t>
            </a:r>
            <a:endParaRPr lang="fr-FR" sz="1200" b="1" dirty="0"/>
          </a:p>
        </p:txBody>
      </p:sp>
      <p:sp>
        <p:nvSpPr>
          <p:cNvPr id="163" name="ZoneTexte 162"/>
          <p:cNvSpPr txBox="1"/>
          <p:nvPr/>
        </p:nvSpPr>
        <p:spPr>
          <a:xfrm>
            <a:off x="2899491" y="2075640"/>
            <a:ext cx="205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H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PO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4</a:t>
            </a:r>
            <a:r>
              <a:rPr lang="fr-FR" sz="1400" b="1" dirty="0" smtClean="0">
                <a:solidFill>
                  <a:srgbClr val="C00000"/>
                </a:solidFill>
              </a:rPr>
              <a:t> + </a:t>
            </a:r>
            <a:r>
              <a:rPr lang="fr-FR" sz="1400" b="1" dirty="0" err="1" smtClean="0">
                <a:solidFill>
                  <a:srgbClr val="C00000"/>
                </a:solidFill>
              </a:rPr>
              <a:t>peroxodisulfate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64" name="ZoneTexte 163"/>
          <p:cNvSpPr txBox="1"/>
          <p:nvPr/>
        </p:nvSpPr>
        <p:spPr>
          <a:xfrm>
            <a:off x="1570892" y="335834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165" name="ZoneTexte 164"/>
          <p:cNvSpPr txBox="1"/>
          <p:nvPr/>
        </p:nvSpPr>
        <p:spPr>
          <a:xfrm>
            <a:off x="1257585" y="3680129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sp>
        <p:nvSpPr>
          <p:cNvPr id="166" name="ZoneTexte 165"/>
          <p:cNvSpPr txBox="1"/>
          <p:nvPr/>
        </p:nvSpPr>
        <p:spPr>
          <a:xfrm>
            <a:off x="4490844" y="3862337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8A3E"/>
                </a:solidFill>
              </a:rPr>
              <a:t>1</a:t>
            </a:r>
            <a:r>
              <a:rPr lang="fr-FR" sz="1200" b="1" dirty="0" smtClean="0">
                <a:solidFill>
                  <a:srgbClr val="008A3E"/>
                </a:solidFill>
              </a:rPr>
              <a:t>0%</a:t>
            </a:r>
            <a:endParaRPr lang="fr-FR" sz="1200" b="1" dirty="0">
              <a:solidFill>
                <a:srgbClr val="008A3E"/>
              </a:solidFill>
            </a:endParaRPr>
          </a:p>
        </p:txBody>
      </p:sp>
      <p:sp>
        <p:nvSpPr>
          <p:cNvPr id="167" name="ZoneTexte 166"/>
          <p:cNvSpPr txBox="1"/>
          <p:nvPr/>
        </p:nvSpPr>
        <p:spPr>
          <a:xfrm>
            <a:off x="4490844" y="306896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90%</a:t>
            </a:r>
            <a:endParaRPr lang="fr-FR" sz="1200" b="1" dirty="0"/>
          </a:p>
        </p:txBody>
      </p:sp>
      <p:sp>
        <p:nvSpPr>
          <p:cNvPr id="168" name="ZoneTexte 167"/>
          <p:cNvSpPr txBox="1"/>
          <p:nvPr/>
        </p:nvSpPr>
        <p:spPr>
          <a:xfrm>
            <a:off x="5412927" y="2893536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69" name="ZoneTexte 168"/>
          <p:cNvSpPr txBox="1"/>
          <p:nvPr/>
        </p:nvSpPr>
        <p:spPr>
          <a:xfrm>
            <a:off x="4937721" y="1847997"/>
            <a:ext cx="22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Elimination of </a:t>
            </a:r>
          </a:p>
          <a:p>
            <a:pPr algn="ctr"/>
            <a:r>
              <a:rPr lang="fr-FR" sz="1400" b="1" dirty="0" err="1" smtClean="0"/>
              <a:t>inorganic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carbon</a:t>
            </a:r>
            <a:endParaRPr lang="fr-FR" sz="1200" b="1" dirty="0"/>
          </a:p>
        </p:txBody>
      </p:sp>
      <p:sp>
        <p:nvSpPr>
          <p:cNvPr id="170" name="ZoneTexte 169"/>
          <p:cNvSpPr txBox="1"/>
          <p:nvPr/>
        </p:nvSpPr>
        <p:spPr>
          <a:xfrm rot="16200000">
            <a:off x="4958288" y="3776188"/>
            <a:ext cx="12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8A3E"/>
                </a:solidFill>
              </a:rPr>
              <a:t>N</a:t>
            </a:r>
            <a:r>
              <a:rPr lang="fr-FR" sz="1400" baseline="-25000" dirty="0" err="1" smtClean="0">
                <a:solidFill>
                  <a:srgbClr val="008A3E"/>
                </a:solidFill>
              </a:rPr>
              <a:t>org</a:t>
            </a:r>
            <a:r>
              <a:rPr lang="fr-FR" sz="1600" baseline="-25000" dirty="0" smtClean="0">
                <a:solidFill>
                  <a:srgbClr val="008A3E"/>
                </a:solidFill>
              </a:rPr>
              <a:t> </a:t>
            </a:r>
            <a:r>
              <a:rPr lang="fr-FR" sz="1600" baseline="-25000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rgbClr val="008A3E"/>
                </a:solidFill>
              </a:rPr>
              <a:t> NO</a:t>
            </a:r>
            <a:r>
              <a:rPr lang="fr-FR" sz="1400" baseline="-25000" dirty="0">
                <a:solidFill>
                  <a:srgbClr val="008A3E"/>
                </a:solidFill>
              </a:rPr>
              <a:t>3</a:t>
            </a:r>
            <a:r>
              <a:rPr lang="fr-FR" sz="1400" baseline="30000" dirty="0">
                <a:solidFill>
                  <a:srgbClr val="008A3E"/>
                </a:solidFill>
              </a:rPr>
              <a:t>-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704800" y="2863961"/>
            <a:ext cx="576064" cy="127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ZoneTexte 171"/>
          <p:cNvSpPr txBox="1"/>
          <p:nvPr/>
        </p:nvSpPr>
        <p:spPr>
          <a:xfrm>
            <a:off x="6328392" y="2545740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3" name="ZoneTexte 172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174" name="ZoneTexte 173"/>
          <p:cNvSpPr txBox="1"/>
          <p:nvPr/>
        </p:nvSpPr>
        <p:spPr>
          <a:xfrm>
            <a:off x="3491889" y="3759761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2060"/>
                </a:solidFill>
              </a:rPr>
              <a:t>λ</a:t>
            </a:r>
            <a:r>
              <a:rPr lang="fr-FR" sz="1400" dirty="0" smtClean="0">
                <a:solidFill>
                  <a:srgbClr val="002060"/>
                </a:solidFill>
              </a:rPr>
              <a:t>=254nm</a:t>
            </a:r>
            <a:endParaRPr lang="fr-FR" sz="1400" baseline="-25000" dirty="0">
              <a:solidFill>
                <a:srgbClr val="002060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6143998" y="4750562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8A3E"/>
                </a:solidFill>
              </a:rPr>
              <a:t>λ</a:t>
            </a:r>
            <a:r>
              <a:rPr lang="fr-FR" sz="1400" dirty="0" smtClean="0">
                <a:solidFill>
                  <a:srgbClr val="008A3E"/>
                </a:solidFill>
              </a:rPr>
              <a:t>=220nm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6" name="ZoneTexte 175"/>
          <p:cNvSpPr txBox="1"/>
          <p:nvPr/>
        </p:nvSpPr>
        <p:spPr>
          <a:xfrm rot="16200000">
            <a:off x="6434525" y="3481450"/>
            <a:ext cx="14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CO</a:t>
            </a:r>
            <a:r>
              <a:rPr lang="fr-FR" sz="1400" baseline="-25000" dirty="0" smtClean="0">
                <a:sym typeface="Wingdings" panose="05000000000000000000" pitchFamily="2" charset="2"/>
              </a:rPr>
              <a:t>2 </a:t>
            </a:r>
            <a:r>
              <a:rPr lang="fr-FR" sz="1400" dirty="0" smtClean="0">
                <a:sym typeface="Wingdings" panose="05000000000000000000" pitchFamily="2" charset="2"/>
              </a:rPr>
              <a:t>+ H</a:t>
            </a:r>
            <a:r>
              <a:rPr lang="fr-FR" sz="1400" baseline="-25000" dirty="0" smtClean="0">
                <a:sym typeface="Wingdings" panose="05000000000000000000" pitchFamily="2" charset="2"/>
              </a:rPr>
              <a:t>2</a:t>
            </a:r>
            <a:r>
              <a:rPr lang="fr-FR" sz="1400" dirty="0">
                <a:sym typeface="Wingdings" panose="05000000000000000000" pitchFamily="2" charset="2"/>
              </a:rPr>
              <a:t>O</a:t>
            </a:r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600" baseline="-25000" dirty="0" smtClean="0">
                <a:sym typeface="Wingdings" panose="05000000000000000000" pitchFamily="2" charset="2"/>
              </a:rPr>
              <a:t> </a:t>
            </a:r>
            <a:r>
              <a:rPr lang="fr-FR" sz="1400" dirty="0" err="1" smtClean="0"/>
              <a:t>C</a:t>
            </a:r>
            <a:r>
              <a:rPr lang="fr-FR" sz="1400" baseline="-25000" dirty="0" err="1" smtClean="0"/>
              <a:t>org</a:t>
            </a:r>
            <a:endParaRPr lang="fr-FR" sz="1400" baseline="-25000" dirty="0"/>
          </a:p>
        </p:txBody>
      </p:sp>
      <p:sp>
        <p:nvSpPr>
          <p:cNvPr id="177" name="ZoneTexte 176"/>
          <p:cNvSpPr txBox="1"/>
          <p:nvPr/>
        </p:nvSpPr>
        <p:spPr>
          <a:xfrm>
            <a:off x="5988292" y="5056483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A3E"/>
                </a:solidFill>
              </a:rPr>
              <a:t>LOD = 3ppb-N</a:t>
            </a:r>
            <a:endParaRPr lang="fr-FR" sz="1400" b="1" baseline="-25000" dirty="0">
              <a:solidFill>
                <a:srgbClr val="008A3E"/>
              </a:solidFill>
            </a:endParaRPr>
          </a:p>
        </p:txBody>
      </p:sp>
      <p:sp>
        <p:nvSpPr>
          <p:cNvPr id="178" name="ZoneTexte 177"/>
          <p:cNvSpPr txBox="1"/>
          <p:nvPr/>
        </p:nvSpPr>
        <p:spPr>
          <a:xfrm>
            <a:off x="7784552" y="920340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LOD = 3ppb-C</a:t>
            </a:r>
            <a:endParaRPr lang="fr-FR" sz="1400" b="1" baseline="-25000" dirty="0"/>
          </a:p>
        </p:txBody>
      </p:sp>
      <p:sp>
        <p:nvSpPr>
          <p:cNvPr id="179" name="ZoneTexte 178"/>
          <p:cNvSpPr txBox="1"/>
          <p:nvPr/>
        </p:nvSpPr>
        <p:spPr>
          <a:xfrm>
            <a:off x="7784552" y="1177007"/>
            <a:ext cx="135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</a:t>
            </a:r>
            <a:r>
              <a:rPr lang="fr-FR" sz="1400" dirty="0" smtClean="0"/>
              <a:t>=2380cm</a:t>
            </a:r>
            <a:r>
              <a:rPr lang="fr-FR" sz="1400" baseline="30000" dirty="0" smtClean="0"/>
              <a:t>-1</a:t>
            </a:r>
            <a:endParaRPr lang="fr-FR" sz="1400" baseline="-25000" dirty="0"/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94480" y="3523506"/>
            <a:ext cx="959423" cy="1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ZoneTexte 181"/>
          <p:cNvSpPr txBox="1"/>
          <p:nvPr/>
        </p:nvSpPr>
        <p:spPr>
          <a:xfrm>
            <a:off x="3336182" y="4070947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</a:rPr>
              <a:t>LOD = 3ppb-C</a:t>
            </a:r>
            <a:endParaRPr lang="fr-FR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2899144" y="2393204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0,3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sp>
        <p:nvSpPr>
          <p:cNvPr id="184" name="ZoneTexte 183"/>
          <p:cNvSpPr txBox="1"/>
          <p:nvPr/>
        </p:nvSpPr>
        <p:spPr>
          <a:xfrm>
            <a:off x="296538" y="2603606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/>
              <a:t>1,5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graphicFrame>
        <p:nvGraphicFramePr>
          <p:cNvPr id="187" name="Diagramme 186"/>
          <p:cNvGraphicFramePr/>
          <p:nvPr>
            <p:extLst>
              <p:ext uri="{D42A27DB-BD31-4B8C-83A1-F6EECF244321}">
                <p14:modId xmlns:p14="http://schemas.microsoft.com/office/powerpoint/2010/main" val="3259871994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8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sp>
        <p:nvSpPr>
          <p:cNvPr id="189" name="ZoneTexte 188"/>
          <p:cNvSpPr txBox="1"/>
          <p:nvPr/>
        </p:nvSpPr>
        <p:spPr>
          <a:xfrm>
            <a:off x="159077" y="5380672"/>
            <a:ext cx="4768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 smtClean="0"/>
              <a:t>Analyse globale </a:t>
            </a:r>
            <a:r>
              <a:rPr lang="fr-FR" dirty="0" smtClean="0"/>
              <a:t>(COD) et séparation en </a:t>
            </a:r>
            <a:r>
              <a:rPr lang="fr-FR" b="1" dirty="0" smtClean="0"/>
              <a:t>cinq fractions de taille différentes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80" name="ZoneTexte 79"/>
          <p:cNvSpPr txBox="1"/>
          <p:nvPr/>
        </p:nvSpPr>
        <p:spPr>
          <a:xfrm>
            <a:off x="3216" y="4276695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*</a:t>
            </a:r>
            <a:r>
              <a:rPr lang="fr-FR" sz="1100" i="1" dirty="0" err="1" smtClean="0"/>
              <a:t>From</a:t>
            </a:r>
            <a:r>
              <a:rPr lang="fr-FR" sz="1100" i="1" dirty="0" smtClean="0"/>
              <a:t> Huber et al., 2011</a:t>
            </a:r>
            <a:endParaRPr lang="fr-FR" sz="1100" i="1" dirty="0"/>
          </a:p>
        </p:txBody>
      </p:sp>
      <p:sp>
        <p:nvSpPr>
          <p:cNvPr id="84" name="Ellipse 83"/>
          <p:cNvSpPr/>
          <p:nvPr/>
        </p:nvSpPr>
        <p:spPr>
          <a:xfrm>
            <a:off x="1892760" y="3068960"/>
            <a:ext cx="1152128" cy="8446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ZoneTexte 84"/>
          <p:cNvSpPr txBox="1"/>
          <p:nvPr/>
        </p:nvSpPr>
        <p:spPr>
          <a:xfrm>
            <a:off x="1642323" y="3178409"/>
            <a:ext cx="16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 C</a:t>
            </a:r>
            <a:r>
              <a:rPr lang="fr-FR" sz="1200" b="1" dirty="0" smtClean="0"/>
              <a:t>OLUMNS</a:t>
            </a:r>
            <a:endParaRPr lang="fr-FR" sz="1200" b="1" dirty="0"/>
          </a:p>
        </p:txBody>
      </p:sp>
      <p:sp>
        <p:nvSpPr>
          <p:cNvPr id="86" name="ZoneTexte 85"/>
          <p:cNvSpPr txBox="1"/>
          <p:nvPr/>
        </p:nvSpPr>
        <p:spPr>
          <a:xfrm>
            <a:off x="1629897" y="3936396"/>
            <a:ext cx="16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200" b="1" dirty="0" smtClean="0"/>
              <a:t>YPASS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6804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074229"/>
            <a:ext cx="5389045" cy="337116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7BAD1-1327-4909-ACA5-A18160DFE7A4}" type="slidenum">
              <a:rPr lang="fr-FR" smtClean="0"/>
              <a:t>9</a:t>
            </a:fld>
            <a:endParaRPr lang="fr-FR"/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-1591978" y="4576030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-2217979" y="4450888"/>
            <a:ext cx="147700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-2070279" y="4496933"/>
            <a:ext cx="583434" cy="1440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87"/>
          <p:cNvSpPr/>
          <p:nvPr/>
        </p:nvSpPr>
        <p:spPr>
          <a:xfrm>
            <a:off x="-1486845" y="4447962"/>
            <a:ext cx="144642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-1264332" y="4450038"/>
            <a:ext cx="147700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Rectangle 89"/>
          <p:cNvSpPr/>
          <p:nvPr/>
        </p:nvSpPr>
        <p:spPr>
          <a:xfrm>
            <a:off x="-1116632" y="4496083"/>
            <a:ext cx="583434" cy="144016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Rectangle 90"/>
          <p:cNvSpPr/>
          <p:nvPr/>
        </p:nvSpPr>
        <p:spPr>
          <a:xfrm>
            <a:off x="-533198" y="4447112"/>
            <a:ext cx="144642" cy="240258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94"/>
          <p:cNvSpPr/>
          <p:nvPr/>
        </p:nvSpPr>
        <p:spPr>
          <a:xfrm>
            <a:off x="2183101" y="1808518"/>
            <a:ext cx="727450" cy="7813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ACID.</a:t>
            </a:r>
            <a:endParaRPr lang="fr-FR" sz="1200" b="1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b="1" dirty="0" smtClean="0">
                <a:solidFill>
                  <a:srgbClr val="C00000"/>
                </a:solidFill>
              </a:rPr>
              <a:t>PHASE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96" name="Rogner un rectangle avec un coin du même côté 95"/>
          <p:cNvSpPr/>
          <p:nvPr/>
        </p:nvSpPr>
        <p:spPr>
          <a:xfrm>
            <a:off x="2183101" y="1603272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471133" y="1531264"/>
            <a:ext cx="144016" cy="7200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402810" y="1484784"/>
            <a:ext cx="288032" cy="464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54654" y="1808517"/>
            <a:ext cx="727450" cy="781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M</a:t>
            </a:r>
            <a:r>
              <a:rPr lang="fr-FR" sz="1200" b="1" dirty="0" smtClean="0">
                <a:solidFill>
                  <a:schemeClr val="tx1"/>
                </a:solidFill>
              </a:rPr>
              <a:t>OBILE</a:t>
            </a:r>
          </a:p>
          <a:p>
            <a:pPr algn="ctr"/>
            <a:r>
              <a:rPr lang="fr-FR" sz="1200" b="1" dirty="0" smtClean="0">
                <a:solidFill>
                  <a:schemeClr val="tx1"/>
                </a:solidFill>
              </a:rPr>
              <a:t>PHASE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103" name="Rogner un rectangle avec un coin du même côté 102"/>
          <p:cNvSpPr/>
          <p:nvPr/>
        </p:nvSpPr>
        <p:spPr>
          <a:xfrm>
            <a:off x="954654" y="1603271"/>
            <a:ext cx="727450" cy="205245"/>
          </a:xfrm>
          <a:prstGeom prst="snip2SameRect">
            <a:avLst>
              <a:gd name="adj1" fmla="val 50000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Rectangle 105"/>
          <p:cNvSpPr/>
          <p:nvPr/>
        </p:nvSpPr>
        <p:spPr>
          <a:xfrm>
            <a:off x="1242686" y="1531263"/>
            <a:ext cx="144016" cy="7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1174363" y="1484783"/>
            <a:ext cx="288032" cy="46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9" name="Connecteur droit 108"/>
          <p:cNvCxnSpPr>
            <a:stCxn id="102" idx="2"/>
          </p:cNvCxnSpPr>
          <p:nvPr/>
        </p:nvCxnSpPr>
        <p:spPr>
          <a:xfrm flipH="1">
            <a:off x="1314694" y="2589827"/>
            <a:ext cx="3685" cy="2991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riangle isocèle 109"/>
          <p:cNvSpPr/>
          <p:nvPr/>
        </p:nvSpPr>
        <p:spPr>
          <a:xfrm rot="10800000">
            <a:off x="1185562" y="2959511"/>
            <a:ext cx="258259" cy="218898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Ellipse 110"/>
          <p:cNvSpPr/>
          <p:nvPr/>
        </p:nvSpPr>
        <p:spPr>
          <a:xfrm>
            <a:off x="1153136" y="2893536"/>
            <a:ext cx="323113" cy="2880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en angle 111"/>
          <p:cNvCxnSpPr>
            <a:stCxn id="111" idx="4"/>
          </p:cNvCxnSpPr>
          <p:nvPr/>
        </p:nvCxnSpPr>
        <p:spPr>
          <a:xfrm rot="16200000" flipH="1">
            <a:off x="1467067" y="3029194"/>
            <a:ext cx="415335" cy="720082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1642324" y="3593977"/>
            <a:ext cx="0" cy="68035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>
            <a:off x="2910551" y="3593975"/>
            <a:ext cx="70331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à coins arrondis 117"/>
          <p:cNvSpPr/>
          <p:nvPr/>
        </p:nvSpPr>
        <p:spPr>
          <a:xfrm>
            <a:off x="3613862" y="3399721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UVD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19" name="Connecteur droit 118"/>
          <p:cNvCxnSpPr/>
          <p:nvPr/>
        </p:nvCxnSpPr>
        <p:spPr>
          <a:xfrm flipH="1">
            <a:off x="4329396" y="3593975"/>
            <a:ext cx="6363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4962359" y="3599443"/>
            <a:ext cx="3428" cy="98168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 flipH="1">
            <a:off x="1629897" y="4274328"/>
            <a:ext cx="16885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3307751" y="3594827"/>
            <a:ext cx="0" cy="679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V="1">
            <a:off x="4957568" y="4569010"/>
            <a:ext cx="838568" cy="1134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V="1">
            <a:off x="5803632" y="3356992"/>
            <a:ext cx="14030" cy="1224137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>
            <a:off x="5803632" y="3364072"/>
            <a:ext cx="175331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>
            <a:off x="5970744" y="3352903"/>
            <a:ext cx="8219" cy="1228226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22" y="3424052"/>
            <a:ext cx="1762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7" name="Connecteur droit 136"/>
          <p:cNvCxnSpPr/>
          <p:nvPr/>
        </p:nvCxnSpPr>
        <p:spPr>
          <a:xfrm flipV="1">
            <a:off x="5811443" y="4496083"/>
            <a:ext cx="0" cy="85045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137"/>
          <p:cNvCxnSpPr/>
          <p:nvPr/>
        </p:nvCxnSpPr>
        <p:spPr>
          <a:xfrm>
            <a:off x="5970744" y="4569010"/>
            <a:ext cx="295228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à coins arrondis 138"/>
          <p:cNvSpPr/>
          <p:nvPr/>
        </p:nvSpPr>
        <p:spPr>
          <a:xfrm>
            <a:off x="6265971" y="4388990"/>
            <a:ext cx="720079" cy="360040"/>
          </a:xfrm>
          <a:prstGeom prst="roundRect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OND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41" name="Connecteur droit 140"/>
          <p:cNvCxnSpPr/>
          <p:nvPr/>
        </p:nvCxnSpPr>
        <p:spPr>
          <a:xfrm>
            <a:off x="4954140" y="2371217"/>
            <a:ext cx="8219" cy="1228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 flipH="1">
            <a:off x="2910551" y="2371217"/>
            <a:ext cx="2263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>
            <a:off x="4965787" y="2371217"/>
            <a:ext cx="19619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Image 1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b="24923"/>
          <a:stretch/>
        </p:blipFill>
        <p:spPr bwMode="auto">
          <a:xfrm>
            <a:off x="6884820" y="1663264"/>
            <a:ext cx="1800202" cy="2618197"/>
          </a:xfrm>
          <a:prstGeom prst="rect">
            <a:avLst/>
          </a:prstGeom>
          <a:noFill/>
        </p:spPr>
      </p:pic>
      <p:sp>
        <p:nvSpPr>
          <p:cNvPr id="146" name="Rectangle 145"/>
          <p:cNvSpPr/>
          <p:nvPr/>
        </p:nvSpPr>
        <p:spPr>
          <a:xfrm>
            <a:off x="6704800" y="2708920"/>
            <a:ext cx="3600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9" name="Rectangle 148"/>
          <p:cNvSpPr/>
          <p:nvPr/>
        </p:nvSpPr>
        <p:spPr>
          <a:xfrm>
            <a:off x="8138180" y="2011177"/>
            <a:ext cx="576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1" name="Rectangle 150"/>
          <p:cNvSpPr/>
          <p:nvPr/>
        </p:nvSpPr>
        <p:spPr>
          <a:xfrm>
            <a:off x="8316416" y="2173885"/>
            <a:ext cx="576064" cy="590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2" name="Connecteur droit 151"/>
          <p:cNvCxnSpPr>
            <a:stCxn id="153" idx="2"/>
          </p:cNvCxnSpPr>
          <p:nvPr/>
        </p:nvCxnSpPr>
        <p:spPr>
          <a:xfrm>
            <a:off x="8422271" y="1844823"/>
            <a:ext cx="5" cy="10191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à coins arrondis 152"/>
          <p:cNvSpPr/>
          <p:nvPr/>
        </p:nvSpPr>
        <p:spPr>
          <a:xfrm>
            <a:off x="8062231" y="1484783"/>
            <a:ext cx="720079" cy="3600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OCD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156" name="Connecteur droit 155"/>
          <p:cNvCxnSpPr/>
          <p:nvPr/>
        </p:nvCxnSpPr>
        <p:spPr>
          <a:xfrm>
            <a:off x="6986050" y="4569010"/>
            <a:ext cx="1440166" cy="0"/>
          </a:xfrm>
          <a:prstGeom prst="line">
            <a:avLst/>
          </a:prstGeom>
          <a:ln w="28575">
            <a:solidFill>
              <a:srgbClr val="008A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necteur droit 156"/>
          <p:cNvCxnSpPr/>
          <p:nvPr/>
        </p:nvCxnSpPr>
        <p:spPr>
          <a:xfrm flipH="1">
            <a:off x="8422273" y="3943626"/>
            <a:ext cx="2" cy="788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necteur droit avec flèche 157"/>
          <p:cNvCxnSpPr/>
          <p:nvPr/>
        </p:nvCxnSpPr>
        <p:spPr>
          <a:xfrm flipH="1">
            <a:off x="8422271" y="4659966"/>
            <a:ext cx="2" cy="2585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458988" y="3539377"/>
            <a:ext cx="576064" cy="1201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386980" y="3449370"/>
            <a:ext cx="72008" cy="300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1" name="Connecteur droit 160"/>
          <p:cNvCxnSpPr/>
          <p:nvPr/>
        </p:nvCxnSpPr>
        <p:spPr>
          <a:xfrm>
            <a:off x="1035052" y="3598231"/>
            <a:ext cx="351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Rectangle 161"/>
          <p:cNvSpPr/>
          <p:nvPr/>
        </p:nvSpPr>
        <p:spPr>
          <a:xfrm flipH="1">
            <a:off x="296002" y="3571378"/>
            <a:ext cx="76200" cy="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 flipH="1">
            <a:off x="243382" y="3470646"/>
            <a:ext cx="45719" cy="24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ZoneTexte 163"/>
          <p:cNvSpPr txBox="1"/>
          <p:nvPr/>
        </p:nvSpPr>
        <p:spPr>
          <a:xfrm>
            <a:off x="1371165" y="2711441"/>
            <a:ext cx="1066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HPLC-</a:t>
            </a:r>
            <a:r>
              <a:rPr lang="fr-FR" sz="1400" b="1" dirty="0" err="1" smtClean="0"/>
              <a:t>pump</a:t>
            </a:r>
            <a:endParaRPr lang="fr-FR" sz="1400" b="1" dirty="0"/>
          </a:p>
        </p:txBody>
      </p:sp>
      <p:sp>
        <p:nvSpPr>
          <p:cNvPr id="167" name="ZoneTexte 166"/>
          <p:cNvSpPr txBox="1"/>
          <p:nvPr/>
        </p:nvSpPr>
        <p:spPr>
          <a:xfrm>
            <a:off x="74498" y="2880605"/>
            <a:ext cx="106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</a:t>
            </a:r>
            <a:r>
              <a:rPr lang="fr-FR" sz="1200" b="1" dirty="0" smtClean="0"/>
              <a:t>AMPLE</a:t>
            </a:r>
            <a:r>
              <a:rPr lang="fr-FR" sz="1400" b="1" dirty="0" smtClean="0"/>
              <a:t> I</a:t>
            </a:r>
            <a:r>
              <a:rPr lang="fr-FR" sz="1200" b="1" dirty="0" smtClean="0"/>
              <a:t>NJECTION</a:t>
            </a:r>
            <a:endParaRPr lang="fr-FR" sz="1200" b="1" dirty="0"/>
          </a:p>
        </p:txBody>
      </p:sp>
      <p:sp>
        <p:nvSpPr>
          <p:cNvPr id="168" name="ZoneTexte 167"/>
          <p:cNvSpPr txBox="1"/>
          <p:nvPr/>
        </p:nvSpPr>
        <p:spPr>
          <a:xfrm>
            <a:off x="2899491" y="2075640"/>
            <a:ext cx="205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C00000"/>
                </a:solidFill>
              </a:rPr>
              <a:t>H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PO</a:t>
            </a:r>
            <a:r>
              <a:rPr lang="fr-FR" sz="1400" b="1" baseline="-25000" dirty="0" smtClean="0">
                <a:solidFill>
                  <a:srgbClr val="C00000"/>
                </a:solidFill>
              </a:rPr>
              <a:t>4</a:t>
            </a:r>
            <a:r>
              <a:rPr lang="fr-FR" sz="1400" b="1" dirty="0" smtClean="0">
                <a:solidFill>
                  <a:srgbClr val="C00000"/>
                </a:solidFill>
              </a:rPr>
              <a:t> + </a:t>
            </a:r>
            <a:r>
              <a:rPr lang="fr-FR" sz="1400" b="1" dirty="0" err="1" smtClean="0">
                <a:solidFill>
                  <a:srgbClr val="C00000"/>
                </a:solidFill>
              </a:rPr>
              <a:t>peroxodisulfate</a:t>
            </a:r>
            <a:endParaRPr lang="fr-FR" sz="1200" b="1" dirty="0">
              <a:solidFill>
                <a:srgbClr val="C00000"/>
              </a:solidFill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1570892" y="335834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90%</a:t>
            </a:r>
            <a:endParaRPr lang="fr-FR" sz="1200" dirty="0"/>
          </a:p>
        </p:txBody>
      </p:sp>
      <p:sp>
        <p:nvSpPr>
          <p:cNvPr id="170" name="ZoneTexte 169"/>
          <p:cNvSpPr txBox="1"/>
          <p:nvPr/>
        </p:nvSpPr>
        <p:spPr>
          <a:xfrm>
            <a:off x="1257585" y="3680129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</a:t>
            </a:r>
            <a:r>
              <a:rPr lang="fr-FR" sz="1200" dirty="0" smtClean="0"/>
              <a:t>0%</a:t>
            </a:r>
            <a:endParaRPr lang="fr-FR" sz="1200" dirty="0"/>
          </a:p>
        </p:txBody>
      </p:sp>
      <p:sp>
        <p:nvSpPr>
          <p:cNvPr id="171" name="ZoneTexte 170"/>
          <p:cNvSpPr txBox="1"/>
          <p:nvPr/>
        </p:nvSpPr>
        <p:spPr>
          <a:xfrm>
            <a:off x="4490844" y="3862337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8A3E"/>
                </a:solidFill>
              </a:rPr>
              <a:t>1</a:t>
            </a:r>
            <a:r>
              <a:rPr lang="fr-FR" sz="1200" b="1" dirty="0" smtClean="0">
                <a:solidFill>
                  <a:srgbClr val="008A3E"/>
                </a:solidFill>
              </a:rPr>
              <a:t>0%</a:t>
            </a:r>
            <a:endParaRPr lang="fr-FR" sz="1200" b="1" dirty="0">
              <a:solidFill>
                <a:srgbClr val="008A3E"/>
              </a:solidFill>
            </a:endParaRPr>
          </a:p>
        </p:txBody>
      </p:sp>
      <p:sp>
        <p:nvSpPr>
          <p:cNvPr id="172" name="ZoneTexte 171"/>
          <p:cNvSpPr txBox="1"/>
          <p:nvPr/>
        </p:nvSpPr>
        <p:spPr>
          <a:xfrm>
            <a:off x="4490844" y="3068960"/>
            <a:ext cx="463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90%</a:t>
            </a:r>
            <a:endParaRPr lang="fr-FR" sz="1200" b="1" dirty="0"/>
          </a:p>
        </p:txBody>
      </p:sp>
      <p:sp>
        <p:nvSpPr>
          <p:cNvPr id="173" name="ZoneTexte 172"/>
          <p:cNvSpPr txBox="1"/>
          <p:nvPr/>
        </p:nvSpPr>
        <p:spPr>
          <a:xfrm>
            <a:off x="5412927" y="2893536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4" name="ZoneTexte 173"/>
          <p:cNvSpPr txBox="1"/>
          <p:nvPr/>
        </p:nvSpPr>
        <p:spPr>
          <a:xfrm>
            <a:off x="4937721" y="1847997"/>
            <a:ext cx="220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Elimination of </a:t>
            </a:r>
          </a:p>
          <a:p>
            <a:pPr algn="ctr"/>
            <a:r>
              <a:rPr lang="fr-FR" sz="1400" b="1" dirty="0" err="1" smtClean="0"/>
              <a:t>inorganic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carbon</a:t>
            </a:r>
            <a:endParaRPr lang="fr-FR" sz="1200" b="1" dirty="0"/>
          </a:p>
        </p:txBody>
      </p:sp>
      <p:sp>
        <p:nvSpPr>
          <p:cNvPr id="175" name="ZoneTexte 174"/>
          <p:cNvSpPr txBox="1"/>
          <p:nvPr/>
        </p:nvSpPr>
        <p:spPr>
          <a:xfrm rot="16200000">
            <a:off x="4958288" y="3776188"/>
            <a:ext cx="1217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008A3E"/>
                </a:solidFill>
              </a:rPr>
              <a:t>N</a:t>
            </a:r>
            <a:r>
              <a:rPr lang="fr-FR" sz="1400" baseline="-25000" dirty="0" err="1" smtClean="0">
                <a:solidFill>
                  <a:srgbClr val="008A3E"/>
                </a:solidFill>
              </a:rPr>
              <a:t>org</a:t>
            </a:r>
            <a:r>
              <a:rPr lang="fr-FR" sz="1600" baseline="-25000" dirty="0" smtClean="0">
                <a:solidFill>
                  <a:srgbClr val="008A3E"/>
                </a:solidFill>
              </a:rPr>
              <a:t> </a:t>
            </a:r>
            <a:r>
              <a:rPr lang="fr-FR" sz="1600" baseline="-25000" dirty="0" smtClean="0">
                <a:solidFill>
                  <a:srgbClr val="008A3E"/>
                </a:solidFill>
                <a:sym typeface="Wingdings" panose="05000000000000000000" pitchFamily="2" charset="2"/>
              </a:rPr>
              <a:t></a:t>
            </a:r>
            <a:r>
              <a:rPr lang="fr-FR" sz="1400" dirty="0">
                <a:solidFill>
                  <a:srgbClr val="008A3E"/>
                </a:solidFill>
              </a:rPr>
              <a:t> NO</a:t>
            </a:r>
            <a:r>
              <a:rPr lang="fr-FR" sz="1400" baseline="-25000" dirty="0">
                <a:solidFill>
                  <a:srgbClr val="008A3E"/>
                </a:solidFill>
              </a:rPr>
              <a:t>3</a:t>
            </a:r>
            <a:r>
              <a:rPr lang="fr-FR" sz="1400" baseline="30000" dirty="0">
                <a:solidFill>
                  <a:srgbClr val="008A3E"/>
                </a:solidFill>
              </a:rPr>
              <a:t>-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6704800" y="2863961"/>
            <a:ext cx="576064" cy="1272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ZoneTexte 176"/>
          <p:cNvSpPr txBox="1"/>
          <p:nvPr/>
        </p:nvSpPr>
        <p:spPr>
          <a:xfrm>
            <a:off x="6328392" y="2545740"/>
            <a:ext cx="97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UV</a:t>
            </a:r>
          </a:p>
          <a:p>
            <a:pPr algn="ctr"/>
            <a:r>
              <a:rPr lang="fr-FR" sz="1400" b="1" dirty="0" smtClean="0"/>
              <a:t>O</a:t>
            </a:r>
            <a:r>
              <a:rPr lang="fr-FR" sz="1200" b="1" dirty="0" smtClean="0"/>
              <a:t>XYDATION</a:t>
            </a:r>
            <a:endParaRPr lang="fr-FR" sz="1200" b="1" dirty="0"/>
          </a:p>
        </p:txBody>
      </p:sp>
      <p:sp>
        <p:nvSpPr>
          <p:cNvPr id="178" name="ZoneTexte 177"/>
          <p:cNvSpPr txBox="1"/>
          <p:nvPr/>
        </p:nvSpPr>
        <p:spPr>
          <a:xfrm>
            <a:off x="7318910" y="4918513"/>
            <a:ext cx="22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/>
              <a:t>Waste</a:t>
            </a:r>
            <a:endParaRPr lang="fr-FR" sz="1400" b="1" dirty="0" smtClean="0"/>
          </a:p>
        </p:txBody>
      </p:sp>
      <p:sp>
        <p:nvSpPr>
          <p:cNvPr id="179" name="ZoneTexte 178"/>
          <p:cNvSpPr txBox="1"/>
          <p:nvPr/>
        </p:nvSpPr>
        <p:spPr>
          <a:xfrm>
            <a:off x="3491889" y="3759761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2060"/>
                </a:solidFill>
              </a:rPr>
              <a:t>λ</a:t>
            </a:r>
            <a:r>
              <a:rPr lang="fr-FR" sz="1400" dirty="0" smtClean="0">
                <a:solidFill>
                  <a:srgbClr val="002060"/>
                </a:solidFill>
              </a:rPr>
              <a:t>=254nm</a:t>
            </a:r>
            <a:endParaRPr lang="fr-FR" sz="1400" baseline="-25000" dirty="0">
              <a:solidFill>
                <a:srgbClr val="002060"/>
              </a:solidFill>
            </a:endParaRPr>
          </a:p>
        </p:txBody>
      </p:sp>
      <p:sp>
        <p:nvSpPr>
          <p:cNvPr id="180" name="ZoneTexte 179"/>
          <p:cNvSpPr txBox="1"/>
          <p:nvPr/>
        </p:nvSpPr>
        <p:spPr>
          <a:xfrm>
            <a:off x="6143998" y="4750562"/>
            <a:ext cx="964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>
                <a:solidFill>
                  <a:srgbClr val="008A3E"/>
                </a:solidFill>
              </a:rPr>
              <a:t>λ</a:t>
            </a:r>
            <a:r>
              <a:rPr lang="fr-FR" sz="1400" dirty="0" smtClean="0">
                <a:solidFill>
                  <a:srgbClr val="008A3E"/>
                </a:solidFill>
              </a:rPr>
              <a:t>=220nm</a:t>
            </a:r>
            <a:endParaRPr lang="fr-FR" sz="1400" baseline="-25000" dirty="0">
              <a:solidFill>
                <a:srgbClr val="008A3E"/>
              </a:solidFill>
            </a:endParaRPr>
          </a:p>
        </p:txBody>
      </p:sp>
      <p:sp>
        <p:nvSpPr>
          <p:cNvPr id="181" name="ZoneTexte 180"/>
          <p:cNvSpPr txBox="1"/>
          <p:nvPr/>
        </p:nvSpPr>
        <p:spPr>
          <a:xfrm rot="16200000">
            <a:off x="6434525" y="3481450"/>
            <a:ext cx="1429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400" dirty="0" smtClean="0">
                <a:sym typeface="Wingdings" panose="05000000000000000000" pitchFamily="2" charset="2"/>
              </a:rPr>
              <a:t>CO</a:t>
            </a:r>
            <a:r>
              <a:rPr lang="fr-FR" sz="1400" baseline="-25000" dirty="0" smtClean="0">
                <a:sym typeface="Wingdings" panose="05000000000000000000" pitchFamily="2" charset="2"/>
              </a:rPr>
              <a:t>2 </a:t>
            </a:r>
            <a:r>
              <a:rPr lang="fr-FR" sz="1400" dirty="0" smtClean="0">
                <a:sym typeface="Wingdings" panose="05000000000000000000" pitchFamily="2" charset="2"/>
              </a:rPr>
              <a:t>+ H</a:t>
            </a:r>
            <a:r>
              <a:rPr lang="fr-FR" sz="1400" baseline="-25000" dirty="0" smtClean="0">
                <a:sym typeface="Wingdings" panose="05000000000000000000" pitchFamily="2" charset="2"/>
              </a:rPr>
              <a:t>2</a:t>
            </a:r>
            <a:r>
              <a:rPr lang="fr-FR" sz="1400" dirty="0">
                <a:sym typeface="Wingdings" panose="05000000000000000000" pitchFamily="2" charset="2"/>
              </a:rPr>
              <a:t>O</a:t>
            </a:r>
            <a:r>
              <a:rPr lang="fr-FR" sz="1400" baseline="-25000" dirty="0" smtClean="0">
                <a:sym typeface="Wingdings" panose="05000000000000000000" pitchFamily="2" charset="2"/>
              </a:rPr>
              <a:t> </a:t>
            </a:r>
            <a:r>
              <a:rPr lang="fr-FR" sz="1600" baseline="-25000" dirty="0" smtClean="0">
                <a:sym typeface="Wingdings" panose="05000000000000000000" pitchFamily="2" charset="2"/>
              </a:rPr>
              <a:t> </a:t>
            </a:r>
            <a:r>
              <a:rPr lang="fr-FR" sz="1400" dirty="0" err="1" smtClean="0"/>
              <a:t>C</a:t>
            </a:r>
            <a:r>
              <a:rPr lang="fr-FR" sz="1400" baseline="-25000" dirty="0" err="1" smtClean="0"/>
              <a:t>org</a:t>
            </a:r>
            <a:endParaRPr lang="fr-FR" sz="1400" baseline="-25000" dirty="0"/>
          </a:p>
        </p:txBody>
      </p:sp>
      <p:sp>
        <p:nvSpPr>
          <p:cNvPr id="182" name="ZoneTexte 181"/>
          <p:cNvSpPr txBox="1"/>
          <p:nvPr/>
        </p:nvSpPr>
        <p:spPr>
          <a:xfrm>
            <a:off x="5988292" y="5056483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8A3E"/>
                </a:solidFill>
              </a:rPr>
              <a:t>LOD = 3ppb-N</a:t>
            </a:r>
            <a:endParaRPr lang="fr-FR" sz="1400" b="1" baseline="-25000" dirty="0">
              <a:solidFill>
                <a:srgbClr val="008A3E"/>
              </a:solidFill>
            </a:endParaRPr>
          </a:p>
        </p:txBody>
      </p:sp>
      <p:sp>
        <p:nvSpPr>
          <p:cNvPr id="183" name="ZoneTexte 182"/>
          <p:cNvSpPr txBox="1"/>
          <p:nvPr/>
        </p:nvSpPr>
        <p:spPr>
          <a:xfrm>
            <a:off x="7784552" y="920340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LOD = 3ppb-C</a:t>
            </a:r>
            <a:endParaRPr lang="fr-FR" sz="1400" b="1" baseline="-25000" dirty="0"/>
          </a:p>
        </p:txBody>
      </p:sp>
      <p:sp>
        <p:nvSpPr>
          <p:cNvPr id="184" name="ZoneTexte 183"/>
          <p:cNvSpPr txBox="1"/>
          <p:nvPr/>
        </p:nvSpPr>
        <p:spPr>
          <a:xfrm>
            <a:off x="7784552" y="1177007"/>
            <a:ext cx="1359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</a:t>
            </a:r>
            <a:r>
              <a:rPr lang="fr-FR" sz="1400" dirty="0" smtClean="0"/>
              <a:t>=2380cm</a:t>
            </a:r>
            <a:r>
              <a:rPr lang="fr-FR" sz="1400" baseline="30000" dirty="0" smtClean="0"/>
              <a:t>-1</a:t>
            </a:r>
            <a:endParaRPr lang="fr-FR" sz="1400" baseline="-25000" dirty="0"/>
          </a:p>
        </p:txBody>
      </p:sp>
      <p:sp>
        <p:nvSpPr>
          <p:cNvPr id="185" name="ZoneTexte 184"/>
          <p:cNvSpPr txBox="1"/>
          <p:nvPr/>
        </p:nvSpPr>
        <p:spPr>
          <a:xfrm>
            <a:off x="3216" y="4276695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*</a:t>
            </a:r>
            <a:r>
              <a:rPr lang="fr-FR" sz="1100" i="1" dirty="0" err="1" smtClean="0"/>
              <a:t>From</a:t>
            </a:r>
            <a:r>
              <a:rPr lang="fr-FR" sz="1100" i="1" dirty="0" smtClean="0"/>
              <a:t> Huber et al., 2011</a:t>
            </a:r>
            <a:endParaRPr lang="fr-FR" sz="1100" i="1" dirty="0"/>
          </a:p>
        </p:txBody>
      </p: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994480" y="3523506"/>
            <a:ext cx="959423" cy="13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7" name="ZoneTexte 186"/>
          <p:cNvSpPr txBox="1"/>
          <p:nvPr/>
        </p:nvSpPr>
        <p:spPr>
          <a:xfrm>
            <a:off x="3336182" y="4070947"/>
            <a:ext cx="1275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</a:rPr>
              <a:t>LOD = 3ppb-C</a:t>
            </a:r>
            <a:endParaRPr lang="fr-FR" sz="1400" b="1" baseline="-25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2899144" y="2393204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0,3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sp>
        <p:nvSpPr>
          <p:cNvPr id="189" name="ZoneTexte 188"/>
          <p:cNvSpPr txBox="1"/>
          <p:nvPr/>
        </p:nvSpPr>
        <p:spPr>
          <a:xfrm>
            <a:off x="296538" y="2603606"/>
            <a:ext cx="1019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i="1" dirty="0" smtClean="0"/>
              <a:t>1,5 mL.min</a:t>
            </a:r>
            <a:r>
              <a:rPr lang="fr-FR" sz="1200" b="1" i="1" baseline="30000" dirty="0" smtClean="0"/>
              <a:t>-1</a:t>
            </a:r>
            <a:endParaRPr lang="fr-FR" sz="1200" b="1" i="1" dirty="0"/>
          </a:p>
        </p:txBody>
      </p:sp>
      <p:graphicFrame>
        <p:nvGraphicFramePr>
          <p:cNvPr id="190" name="Diagramme 189"/>
          <p:cNvGraphicFramePr/>
          <p:nvPr>
            <p:extLst>
              <p:ext uri="{D42A27DB-BD31-4B8C-83A1-F6EECF244321}">
                <p14:modId xmlns:p14="http://schemas.microsoft.com/office/powerpoint/2010/main" val="3178538503"/>
              </p:ext>
            </p:extLst>
          </p:nvPr>
        </p:nvGraphicFramePr>
        <p:xfrm>
          <a:off x="0" y="0"/>
          <a:ext cx="9144000" cy="2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1" name="Titre 1"/>
          <p:cNvSpPr txBox="1">
            <a:spLocks/>
          </p:cNvSpPr>
          <p:nvPr/>
        </p:nvSpPr>
        <p:spPr>
          <a:xfrm>
            <a:off x="0" y="275704"/>
            <a:ext cx="9144002" cy="492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dirty="0" smtClean="0"/>
              <a:t>1. Chromatographie d’exclusion stérique multi-détection</a:t>
            </a:r>
            <a:endParaRPr lang="fr-FR" sz="2000" b="1" dirty="0"/>
          </a:p>
        </p:txBody>
      </p:sp>
      <p:sp>
        <p:nvSpPr>
          <p:cNvPr id="142" name="Ellipse 141"/>
          <p:cNvSpPr/>
          <p:nvPr/>
        </p:nvSpPr>
        <p:spPr>
          <a:xfrm>
            <a:off x="1892760" y="3068960"/>
            <a:ext cx="1152128" cy="844689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ZoneTexte 146"/>
          <p:cNvSpPr txBox="1"/>
          <p:nvPr/>
        </p:nvSpPr>
        <p:spPr>
          <a:xfrm>
            <a:off x="1642323" y="3178409"/>
            <a:ext cx="16761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SEC C</a:t>
            </a:r>
            <a:r>
              <a:rPr lang="fr-FR" sz="1200" b="1" dirty="0" smtClean="0"/>
              <a:t>OLUMNS</a:t>
            </a:r>
            <a:endParaRPr lang="fr-FR" sz="1200" b="1" dirty="0"/>
          </a:p>
        </p:txBody>
      </p:sp>
      <p:sp>
        <p:nvSpPr>
          <p:cNvPr id="148" name="ZoneTexte 147"/>
          <p:cNvSpPr txBox="1"/>
          <p:nvPr/>
        </p:nvSpPr>
        <p:spPr>
          <a:xfrm>
            <a:off x="1629897" y="3936396"/>
            <a:ext cx="16778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B</a:t>
            </a:r>
            <a:r>
              <a:rPr lang="fr-FR" sz="1200" b="1" dirty="0" smtClean="0"/>
              <a:t>YPASS</a:t>
            </a:r>
            <a:endParaRPr lang="fr-FR" sz="1200" b="1" dirty="0"/>
          </a:p>
        </p:txBody>
      </p:sp>
      <p:sp>
        <p:nvSpPr>
          <p:cNvPr id="150" name="Ellipse 149"/>
          <p:cNvSpPr/>
          <p:nvPr/>
        </p:nvSpPr>
        <p:spPr>
          <a:xfrm>
            <a:off x="1855812" y="3785451"/>
            <a:ext cx="1189076" cy="617337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9413</TotalTime>
  <Words>2748</Words>
  <Application>Microsoft Office PowerPoint</Application>
  <PresentationFormat>Affichage à l'écran (4:3)</PresentationFormat>
  <Paragraphs>913</Paragraphs>
  <Slides>48</Slides>
  <Notes>18</Notes>
  <HiddenSlides>1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MS PGothic</vt:lpstr>
      <vt:lpstr>Arial</vt:lpstr>
      <vt:lpstr>Calibri</vt:lpstr>
      <vt:lpstr>Cambria</vt:lpstr>
      <vt:lpstr>Castellar</vt:lpstr>
      <vt:lpstr>Times New Roman</vt:lpstr>
      <vt:lpstr>Wingdings</vt:lpstr>
      <vt:lpstr>Thème Office</vt:lpstr>
      <vt:lpstr>Dynamique de la matière organique dissoute par chromatographie d’exclusion stérique multi-détection dans la rade de Brest</vt:lpstr>
      <vt:lpstr>Pourquoi étudier la MOD dans les milieux côtier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Effet de sel</vt:lpstr>
      <vt:lpstr>Effet de sel</vt:lpstr>
      <vt:lpstr>Etalonnage à différentes salinités</vt:lpstr>
      <vt:lpstr>Validation de la mesure de COD</vt:lpstr>
      <vt:lpstr>Développement analytique de la méthode pour l’étude des milieux halins</vt:lpstr>
      <vt:lpstr>Suivi de la MOD dans la rade de Brest</vt:lpstr>
      <vt:lpstr>Suivi de la MOD dans la rade de Brest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  <vt:lpstr>Présentation PowerPoint</vt:lpstr>
      <vt:lpstr>Présentation PowerPoint</vt:lpstr>
      <vt:lpstr>Présentation PowerPoint</vt:lpstr>
    </vt:vector>
  </TitlesOfParts>
  <Company>UBO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de thèse externe</dc:title>
  <dc:creator>breitenste</dc:creator>
  <cp:lastModifiedBy>garcia.n</cp:lastModifiedBy>
  <cp:revision>271</cp:revision>
  <dcterms:created xsi:type="dcterms:W3CDTF">2018-08-22T12:29:15Z</dcterms:created>
  <dcterms:modified xsi:type="dcterms:W3CDTF">2019-10-11T13:55:48Z</dcterms:modified>
</cp:coreProperties>
</file>